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9" r:id="rId14"/>
  </p:sldIdLst>
  <p:sldSz cx="18288000" cy="10287000"/>
  <p:notesSz cx="6858000" cy="9144000"/>
  <p:embeddedFontLs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Barlow Condensed Bold" charset="0"/>
      <p:regular r:id="rId20"/>
    </p:embeddedFont>
    <p:embeddedFont>
      <p:font typeface="Open Sans Bold" charset="0"/>
      <p:regular r:id="rId21"/>
    </p:embeddedFont>
    <p:embeddedFont>
      <p:font typeface="Arial Rounded MT Bold" pitchFamily="34" charset="0"/>
      <p:regular r:id="rId22"/>
    </p:embeddedFont>
    <p:embeddedFont>
      <p:font typeface="Open Sans" charset="0"/>
      <p:regular r:id="rId23"/>
    </p:embeddedFont>
    <p:embeddedFont>
      <p:font typeface="Bell MT" pitchFamily="18" charset="0"/>
      <p:regular r:id="rId24"/>
      <p:bold r:id="rId25"/>
      <p:italic r:id="rId26"/>
    </p:embeddedFont>
    <p:embeddedFont>
      <p:font typeface="Bahnschrift Light SemiCondensed" pitchFamily="3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809" autoAdjust="0"/>
    <p:restoredTop sz="94569" autoAdjust="0"/>
  </p:normalViewPr>
  <p:slideViewPr>
    <p:cSldViewPr>
      <p:cViewPr>
        <p:scale>
          <a:sx n="51" d="100"/>
          <a:sy n="51" d="100"/>
        </p:scale>
        <p:origin x="-444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D263A-FF34-4ACA-9EEC-46BBCAC029CB}" type="datetimeFigureOut">
              <a:rPr lang="fr-FR" smtClean="0"/>
              <a:t>31/07/2025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31DF2-C85F-40B6-9681-8D7DCBA1EBF7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31DF2-C85F-40B6-9681-8D7DCBA1EBF7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531DF2-C85F-40B6-9681-8D7DCBA1EBF7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4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7786678" y="1214410"/>
            <a:ext cx="8572560" cy="471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8187" y="1798947"/>
            <a:ext cx="10392775" cy="668910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2076331" y="1744040"/>
            <a:ext cx="9634587" cy="6201114"/>
            <a:chOff x="0" y="0"/>
            <a:chExt cx="5513070" cy="3548380"/>
          </a:xfrm>
        </p:grpSpPr>
        <p:sp>
          <p:nvSpPr>
            <p:cNvPr id="6" name="Freeform 6"/>
            <p:cNvSpPr/>
            <p:nvPr/>
          </p:nvSpPr>
          <p:spPr>
            <a:xfrm flipH="1">
              <a:off x="-1297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524510" y="1559560"/>
                  </a:moveTo>
                  <a:cubicBezTo>
                    <a:pt x="467360" y="1537970"/>
                    <a:pt x="391160" y="1548130"/>
                    <a:pt x="326389" y="1526540"/>
                  </a:cubicBezTo>
                  <a:cubicBezTo>
                    <a:pt x="189230" y="1479550"/>
                    <a:pt x="80010" y="1404620"/>
                    <a:pt x="0" y="1319530"/>
                  </a:cubicBezTo>
                  <a:cubicBezTo>
                    <a:pt x="16510" y="1231900"/>
                    <a:pt x="21589" y="1183640"/>
                    <a:pt x="10160" y="1109980"/>
                  </a:cubicBezTo>
                  <a:cubicBezTo>
                    <a:pt x="20319" y="1104900"/>
                    <a:pt x="41910" y="1118870"/>
                    <a:pt x="43180" y="1098550"/>
                  </a:cubicBezTo>
                  <a:cubicBezTo>
                    <a:pt x="45719" y="1040130"/>
                    <a:pt x="73660" y="1018540"/>
                    <a:pt x="100330" y="969010"/>
                  </a:cubicBezTo>
                  <a:cubicBezTo>
                    <a:pt x="304800" y="998220"/>
                    <a:pt x="676910" y="1158240"/>
                    <a:pt x="897889" y="1144270"/>
                  </a:cubicBezTo>
                  <a:cubicBezTo>
                    <a:pt x="762000" y="1047750"/>
                    <a:pt x="664210" y="939800"/>
                    <a:pt x="661669" y="797560"/>
                  </a:cubicBezTo>
                  <a:cubicBezTo>
                    <a:pt x="673099" y="786130"/>
                    <a:pt x="737869" y="778510"/>
                    <a:pt x="753110" y="783590"/>
                  </a:cubicBezTo>
                  <a:cubicBezTo>
                    <a:pt x="805180" y="773430"/>
                    <a:pt x="858519" y="726440"/>
                    <a:pt x="881380" y="697230"/>
                  </a:cubicBezTo>
                  <a:cubicBezTo>
                    <a:pt x="902969" y="711200"/>
                    <a:pt x="906780" y="695960"/>
                    <a:pt x="925830" y="706120"/>
                  </a:cubicBezTo>
                  <a:cubicBezTo>
                    <a:pt x="1007110" y="643890"/>
                    <a:pt x="1178560" y="737870"/>
                    <a:pt x="1261110" y="679450"/>
                  </a:cubicBezTo>
                  <a:cubicBezTo>
                    <a:pt x="1223010" y="579120"/>
                    <a:pt x="1300480" y="556260"/>
                    <a:pt x="1352549" y="508000"/>
                  </a:cubicBezTo>
                  <a:cubicBezTo>
                    <a:pt x="1333499" y="429260"/>
                    <a:pt x="1380489" y="387350"/>
                    <a:pt x="1423669" y="313690"/>
                  </a:cubicBezTo>
                  <a:cubicBezTo>
                    <a:pt x="1477010" y="339090"/>
                    <a:pt x="1473199" y="299720"/>
                    <a:pt x="1466849" y="274320"/>
                  </a:cubicBezTo>
                  <a:cubicBezTo>
                    <a:pt x="1506219" y="285750"/>
                    <a:pt x="1530349" y="270510"/>
                    <a:pt x="1551939" y="250190"/>
                  </a:cubicBezTo>
                  <a:cubicBezTo>
                    <a:pt x="1628139" y="279400"/>
                    <a:pt x="1697989" y="280670"/>
                    <a:pt x="1758949" y="287020"/>
                  </a:cubicBezTo>
                  <a:cubicBezTo>
                    <a:pt x="2070099" y="320040"/>
                    <a:pt x="2456179" y="403860"/>
                    <a:pt x="2735579" y="417830"/>
                  </a:cubicBezTo>
                  <a:cubicBezTo>
                    <a:pt x="2479039" y="308610"/>
                    <a:pt x="2181860" y="238760"/>
                    <a:pt x="1992630" y="144780"/>
                  </a:cubicBezTo>
                  <a:cubicBezTo>
                    <a:pt x="1986280" y="91440"/>
                    <a:pt x="1987550" y="67310"/>
                    <a:pt x="1991360" y="17780"/>
                  </a:cubicBezTo>
                  <a:cubicBezTo>
                    <a:pt x="2195830" y="0"/>
                    <a:pt x="2509520" y="97790"/>
                    <a:pt x="2800349" y="189230"/>
                  </a:cubicBezTo>
                  <a:cubicBezTo>
                    <a:pt x="3474719" y="401320"/>
                    <a:pt x="4287519" y="642620"/>
                    <a:pt x="4669789" y="1018540"/>
                  </a:cubicBezTo>
                  <a:cubicBezTo>
                    <a:pt x="4659629" y="1074420"/>
                    <a:pt x="4676139" y="1146810"/>
                    <a:pt x="4634229" y="1195070"/>
                  </a:cubicBezTo>
                  <a:cubicBezTo>
                    <a:pt x="4773929" y="1271270"/>
                    <a:pt x="4933949" y="1339850"/>
                    <a:pt x="5069839" y="1418590"/>
                  </a:cubicBezTo>
                  <a:cubicBezTo>
                    <a:pt x="5064759" y="1484630"/>
                    <a:pt x="5030469" y="1553210"/>
                    <a:pt x="5016499" y="1564640"/>
                  </a:cubicBezTo>
                  <a:cubicBezTo>
                    <a:pt x="5060949" y="1588770"/>
                    <a:pt x="4992369" y="1570990"/>
                    <a:pt x="4994909" y="1596390"/>
                  </a:cubicBezTo>
                  <a:cubicBezTo>
                    <a:pt x="5013959" y="1605280"/>
                    <a:pt x="5001259" y="1626870"/>
                    <a:pt x="5029199" y="1633220"/>
                  </a:cubicBezTo>
                  <a:cubicBezTo>
                    <a:pt x="5132069" y="1616710"/>
                    <a:pt x="5246369" y="1696720"/>
                    <a:pt x="5351779" y="1720850"/>
                  </a:cubicBezTo>
                  <a:cubicBezTo>
                    <a:pt x="5355589" y="1737360"/>
                    <a:pt x="5317489" y="1734820"/>
                    <a:pt x="5341619" y="1748790"/>
                  </a:cubicBezTo>
                  <a:cubicBezTo>
                    <a:pt x="5411469" y="1765300"/>
                    <a:pt x="5419089" y="1802130"/>
                    <a:pt x="5488939" y="1818640"/>
                  </a:cubicBezTo>
                  <a:cubicBezTo>
                    <a:pt x="5491479" y="1833880"/>
                    <a:pt x="5494019" y="1849120"/>
                    <a:pt x="5490209" y="1866900"/>
                  </a:cubicBezTo>
                  <a:cubicBezTo>
                    <a:pt x="5480049" y="1879600"/>
                    <a:pt x="5419089" y="1864360"/>
                    <a:pt x="5435599" y="1885950"/>
                  </a:cubicBezTo>
                  <a:cubicBezTo>
                    <a:pt x="5472429" y="1898650"/>
                    <a:pt x="5515609" y="1894840"/>
                    <a:pt x="5514339" y="1930400"/>
                  </a:cubicBezTo>
                  <a:cubicBezTo>
                    <a:pt x="5494019" y="1953260"/>
                    <a:pt x="5452109" y="1938020"/>
                    <a:pt x="5440679" y="1974850"/>
                  </a:cubicBezTo>
                  <a:cubicBezTo>
                    <a:pt x="5449569" y="1992630"/>
                    <a:pt x="5477509" y="2002790"/>
                    <a:pt x="5469889" y="2025650"/>
                  </a:cubicBezTo>
                  <a:cubicBezTo>
                    <a:pt x="5410199" y="2024380"/>
                    <a:pt x="5356859" y="2035810"/>
                    <a:pt x="5294629" y="2032000"/>
                  </a:cubicBezTo>
                  <a:cubicBezTo>
                    <a:pt x="5313679" y="2042160"/>
                    <a:pt x="5279389" y="2065020"/>
                    <a:pt x="5228589" y="2054860"/>
                  </a:cubicBezTo>
                  <a:cubicBezTo>
                    <a:pt x="5231129" y="2072640"/>
                    <a:pt x="5275579" y="2075180"/>
                    <a:pt x="5271769" y="2094230"/>
                  </a:cubicBezTo>
                  <a:cubicBezTo>
                    <a:pt x="5198109" y="2080260"/>
                    <a:pt x="5177789" y="2052320"/>
                    <a:pt x="5109209" y="2042160"/>
                  </a:cubicBezTo>
                  <a:cubicBezTo>
                    <a:pt x="5154929" y="2078990"/>
                    <a:pt x="5213349" y="2136140"/>
                    <a:pt x="5270499" y="2148840"/>
                  </a:cubicBezTo>
                  <a:cubicBezTo>
                    <a:pt x="5287009" y="2171700"/>
                    <a:pt x="5280659" y="2202180"/>
                    <a:pt x="5289549" y="2226310"/>
                  </a:cubicBezTo>
                  <a:cubicBezTo>
                    <a:pt x="5304789" y="2221230"/>
                    <a:pt x="5303519" y="2301240"/>
                    <a:pt x="5264149" y="2320290"/>
                  </a:cubicBezTo>
                  <a:cubicBezTo>
                    <a:pt x="5214619" y="2307590"/>
                    <a:pt x="5102859" y="2313940"/>
                    <a:pt x="5030469" y="2329180"/>
                  </a:cubicBezTo>
                  <a:cubicBezTo>
                    <a:pt x="5035549" y="2343150"/>
                    <a:pt x="5052059" y="2353310"/>
                    <a:pt x="5043169" y="2373630"/>
                  </a:cubicBezTo>
                  <a:cubicBezTo>
                    <a:pt x="5019039" y="2382520"/>
                    <a:pt x="4960619" y="2331720"/>
                    <a:pt x="4936489" y="2350770"/>
                  </a:cubicBezTo>
                  <a:cubicBezTo>
                    <a:pt x="4900929" y="2363470"/>
                    <a:pt x="4964429" y="2376170"/>
                    <a:pt x="4946649" y="2401570"/>
                  </a:cubicBezTo>
                  <a:cubicBezTo>
                    <a:pt x="4710429" y="2283460"/>
                    <a:pt x="4521199" y="2261870"/>
                    <a:pt x="4281169" y="2204720"/>
                  </a:cubicBezTo>
                  <a:cubicBezTo>
                    <a:pt x="4549139" y="2321560"/>
                    <a:pt x="4911089" y="2636520"/>
                    <a:pt x="4917439" y="2739390"/>
                  </a:cubicBezTo>
                  <a:cubicBezTo>
                    <a:pt x="4884419" y="2739390"/>
                    <a:pt x="4856479" y="2747010"/>
                    <a:pt x="4825999" y="2753360"/>
                  </a:cubicBezTo>
                  <a:cubicBezTo>
                    <a:pt x="4836159" y="2780030"/>
                    <a:pt x="4851399" y="2805430"/>
                    <a:pt x="4853939" y="2834640"/>
                  </a:cubicBezTo>
                  <a:cubicBezTo>
                    <a:pt x="4837429" y="2805430"/>
                    <a:pt x="4779009" y="2791460"/>
                    <a:pt x="4773929" y="2844800"/>
                  </a:cubicBezTo>
                  <a:cubicBezTo>
                    <a:pt x="4814569" y="2848610"/>
                    <a:pt x="4814569" y="2861310"/>
                    <a:pt x="4814569" y="2891790"/>
                  </a:cubicBezTo>
                  <a:cubicBezTo>
                    <a:pt x="4772659" y="2896870"/>
                    <a:pt x="4707889" y="2860040"/>
                    <a:pt x="4687569" y="2899410"/>
                  </a:cubicBezTo>
                  <a:cubicBezTo>
                    <a:pt x="4714239" y="2915920"/>
                    <a:pt x="4724399" y="2900680"/>
                    <a:pt x="4749799" y="2914650"/>
                  </a:cubicBezTo>
                  <a:cubicBezTo>
                    <a:pt x="4748529" y="2940050"/>
                    <a:pt x="4723129" y="2921000"/>
                    <a:pt x="4714239" y="2933700"/>
                  </a:cubicBezTo>
                  <a:cubicBezTo>
                    <a:pt x="4787899" y="2964180"/>
                    <a:pt x="4784089" y="2975610"/>
                    <a:pt x="4808219" y="3016250"/>
                  </a:cubicBezTo>
                  <a:cubicBezTo>
                    <a:pt x="4828539" y="2983230"/>
                    <a:pt x="4881879" y="3195320"/>
                    <a:pt x="4838699" y="3192780"/>
                  </a:cubicBezTo>
                  <a:cubicBezTo>
                    <a:pt x="4874259" y="3229610"/>
                    <a:pt x="4805679" y="3208020"/>
                    <a:pt x="4789169" y="3221990"/>
                  </a:cubicBezTo>
                  <a:cubicBezTo>
                    <a:pt x="4804409" y="3248660"/>
                    <a:pt x="4770119" y="3256280"/>
                    <a:pt x="4766309" y="3284220"/>
                  </a:cubicBezTo>
                  <a:cubicBezTo>
                    <a:pt x="4747259" y="3289300"/>
                    <a:pt x="4710429" y="3262630"/>
                    <a:pt x="4711699" y="3303270"/>
                  </a:cubicBezTo>
                  <a:cubicBezTo>
                    <a:pt x="4748529" y="3307080"/>
                    <a:pt x="4737099" y="3296920"/>
                    <a:pt x="4762499" y="3322320"/>
                  </a:cubicBezTo>
                  <a:cubicBezTo>
                    <a:pt x="4771389" y="3313430"/>
                    <a:pt x="4790439" y="3304540"/>
                    <a:pt x="4809489" y="3323590"/>
                  </a:cubicBezTo>
                  <a:cubicBezTo>
                    <a:pt x="4795519" y="3350260"/>
                    <a:pt x="4800599" y="3370580"/>
                    <a:pt x="4803139" y="3392170"/>
                  </a:cubicBezTo>
                  <a:cubicBezTo>
                    <a:pt x="4735829" y="3380740"/>
                    <a:pt x="4782819" y="3403600"/>
                    <a:pt x="4720589" y="3408680"/>
                  </a:cubicBezTo>
                  <a:cubicBezTo>
                    <a:pt x="4701539" y="3431540"/>
                    <a:pt x="4729479" y="3437890"/>
                    <a:pt x="4733289" y="3453130"/>
                  </a:cubicBezTo>
                  <a:cubicBezTo>
                    <a:pt x="4611369" y="3456940"/>
                    <a:pt x="4547869" y="3507740"/>
                    <a:pt x="4443729" y="3531870"/>
                  </a:cubicBezTo>
                  <a:cubicBezTo>
                    <a:pt x="4443729" y="3554730"/>
                    <a:pt x="4424679" y="3545840"/>
                    <a:pt x="4422139" y="3563620"/>
                  </a:cubicBezTo>
                  <a:cubicBezTo>
                    <a:pt x="4224019" y="3540760"/>
                    <a:pt x="4093209" y="3562350"/>
                    <a:pt x="3864609" y="3492500"/>
                  </a:cubicBezTo>
                  <a:cubicBezTo>
                    <a:pt x="3892549" y="3467100"/>
                    <a:pt x="3971289" y="3487420"/>
                    <a:pt x="3986529" y="3474720"/>
                  </a:cubicBezTo>
                  <a:cubicBezTo>
                    <a:pt x="3831589" y="3409950"/>
                    <a:pt x="3642359" y="3387090"/>
                    <a:pt x="3456939" y="3350260"/>
                  </a:cubicBezTo>
                  <a:cubicBezTo>
                    <a:pt x="3279139" y="3315970"/>
                    <a:pt x="3103879" y="3327400"/>
                    <a:pt x="2928619" y="3249930"/>
                  </a:cubicBezTo>
                  <a:cubicBezTo>
                    <a:pt x="2886709" y="3266440"/>
                    <a:pt x="2853689" y="3234690"/>
                    <a:pt x="2814319" y="3223260"/>
                  </a:cubicBezTo>
                  <a:cubicBezTo>
                    <a:pt x="2608579" y="3161030"/>
                    <a:pt x="2346959" y="3111500"/>
                    <a:pt x="2143759" y="3094990"/>
                  </a:cubicBezTo>
                  <a:cubicBezTo>
                    <a:pt x="2108199" y="3092450"/>
                    <a:pt x="2067559" y="3072130"/>
                    <a:pt x="2051049" y="3060700"/>
                  </a:cubicBezTo>
                  <a:cubicBezTo>
                    <a:pt x="1985009" y="3070860"/>
                    <a:pt x="1870709" y="3027680"/>
                    <a:pt x="1811019" y="3011170"/>
                  </a:cubicBezTo>
                  <a:cubicBezTo>
                    <a:pt x="1813559" y="2999740"/>
                    <a:pt x="1823719" y="2987040"/>
                    <a:pt x="1812289" y="2980690"/>
                  </a:cubicBezTo>
                  <a:cubicBezTo>
                    <a:pt x="1729739" y="2961640"/>
                    <a:pt x="1612899" y="2941320"/>
                    <a:pt x="1536699" y="2895600"/>
                  </a:cubicBezTo>
                  <a:cubicBezTo>
                    <a:pt x="1546859" y="2890520"/>
                    <a:pt x="1568449" y="2904490"/>
                    <a:pt x="1569719" y="2884170"/>
                  </a:cubicBezTo>
                  <a:cubicBezTo>
                    <a:pt x="1497329" y="2866390"/>
                    <a:pt x="1408429" y="2858770"/>
                    <a:pt x="1339849" y="2830830"/>
                  </a:cubicBezTo>
                  <a:cubicBezTo>
                    <a:pt x="1353819" y="2828290"/>
                    <a:pt x="1369059" y="2828290"/>
                    <a:pt x="1381759" y="2821940"/>
                  </a:cubicBezTo>
                  <a:cubicBezTo>
                    <a:pt x="1296669" y="2757170"/>
                    <a:pt x="1261109" y="2725420"/>
                    <a:pt x="1144269" y="2711450"/>
                  </a:cubicBezTo>
                  <a:cubicBezTo>
                    <a:pt x="1153159" y="2673350"/>
                    <a:pt x="1126489" y="2649220"/>
                    <a:pt x="1066799" y="2635250"/>
                  </a:cubicBezTo>
                  <a:cubicBezTo>
                    <a:pt x="1050289" y="2612390"/>
                    <a:pt x="1101089" y="2621280"/>
                    <a:pt x="1082039" y="2593340"/>
                  </a:cubicBezTo>
                  <a:cubicBezTo>
                    <a:pt x="869949" y="2565400"/>
                    <a:pt x="811529" y="2374900"/>
                    <a:pt x="713739" y="2268220"/>
                  </a:cubicBezTo>
                  <a:cubicBezTo>
                    <a:pt x="709929" y="2264410"/>
                    <a:pt x="693419" y="2254250"/>
                    <a:pt x="690879" y="2251710"/>
                  </a:cubicBezTo>
                  <a:cubicBezTo>
                    <a:pt x="556259" y="2170430"/>
                    <a:pt x="389889" y="2159000"/>
                    <a:pt x="287019" y="2047240"/>
                  </a:cubicBezTo>
                  <a:cubicBezTo>
                    <a:pt x="247649" y="1962150"/>
                    <a:pt x="143509" y="1854200"/>
                    <a:pt x="259079" y="1784350"/>
                  </a:cubicBezTo>
                  <a:cubicBezTo>
                    <a:pt x="246379" y="1766570"/>
                    <a:pt x="252729" y="1742440"/>
                    <a:pt x="265429" y="1715770"/>
                  </a:cubicBezTo>
                  <a:cubicBezTo>
                    <a:pt x="317499" y="1729740"/>
                    <a:pt x="557529" y="1682750"/>
                    <a:pt x="610869" y="1661160"/>
                  </a:cubicBezTo>
                  <a:cubicBezTo>
                    <a:pt x="599439" y="1634490"/>
                    <a:pt x="623569" y="1607820"/>
                    <a:pt x="617219" y="1592580"/>
                  </a:cubicBezTo>
                  <a:cubicBezTo>
                    <a:pt x="567689" y="1590040"/>
                    <a:pt x="553719" y="1570990"/>
                    <a:pt x="524509" y="1559560"/>
                  </a:cubicBezTo>
                  <a:close/>
                </a:path>
              </a:pathLst>
            </a:custGeom>
            <a:blipFill>
              <a:blip r:embed="rId3"/>
              <a:stretch>
                <a:fillRect t="-1484" b="-148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572892" y="5357814"/>
            <a:ext cx="50329" cy="597723"/>
            <a:chOff x="0" y="0"/>
            <a:chExt cx="13255" cy="1574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255" cy="157425"/>
            </a:xfrm>
            <a:custGeom>
              <a:avLst/>
              <a:gdLst/>
              <a:ahLst/>
              <a:cxnLst/>
              <a:rect l="l" t="t" r="r" b="b"/>
              <a:pathLst>
                <a:path w="13255" h="157425">
                  <a:moveTo>
                    <a:pt x="0" y="0"/>
                  </a:moveTo>
                  <a:lnTo>
                    <a:pt x="13255" y="0"/>
                  </a:lnTo>
                  <a:lnTo>
                    <a:pt x="13255" y="157425"/>
                  </a:lnTo>
                  <a:lnTo>
                    <a:pt x="0" y="157425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3255" cy="195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501190" y="2571732"/>
            <a:ext cx="7948521" cy="4809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460"/>
              </a:lnSpc>
              <a:spcBef>
                <a:spcPct val="0"/>
              </a:spcBef>
            </a:pPr>
            <a:r>
              <a:rPr lang="en-US" sz="8900" b="1" dirty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BIOETHIQUE </a:t>
            </a:r>
            <a:r>
              <a:rPr lang="en-US" sz="8900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ET </a:t>
            </a:r>
            <a:r>
              <a:rPr lang="en-US" sz="8900" b="1" dirty="0" smtClean="0">
                <a:solidFill>
                  <a:schemeClr val="bg1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EXPERIMENTATION ANIMALE</a:t>
            </a:r>
            <a:endParaRPr lang="en-US" sz="8900" b="1" dirty="0">
              <a:solidFill>
                <a:schemeClr val="bg1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58182" y="2500294"/>
            <a:ext cx="9072626" cy="49292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r>
              <a:rPr lang="fr-FR" dirty="0" smtClean="0"/>
              <a:t> et respect </a:t>
            </a:r>
            <a:endParaRPr lang="fr-FR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285952" y="857220"/>
            <a:ext cx="13430344" cy="15001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2214642" y="2928922"/>
            <a:ext cx="20074078" cy="157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sp>
        <p:nvSpPr>
          <p:cNvPr id="46" name="Rectangle 45"/>
          <p:cNvSpPr/>
          <p:nvPr/>
        </p:nvSpPr>
        <p:spPr>
          <a:xfrm>
            <a:off x="1214382" y="2357418"/>
            <a:ext cx="8643998" cy="15001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Manque de fiabilité générale et de valeur prédictives des résultats cliniques;</a:t>
            </a:r>
            <a:endParaRPr lang="fr-FR" sz="2800" b="1" dirty="0"/>
          </a:p>
        </p:txBody>
      </p:sp>
      <p:sp>
        <p:nvSpPr>
          <p:cNvPr id="47" name="Rectangle 46"/>
          <p:cNvSpPr/>
          <p:nvPr/>
        </p:nvSpPr>
        <p:spPr>
          <a:xfrm>
            <a:off x="1214382" y="4286244"/>
            <a:ext cx="8643998" cy="135732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Compréhension insuffisante  de la physiologie humaine via l’expérimentation animale</a:t>
            </a:r>
            <a:endParaRPr lang="fr-FR" sz="2800" dirty="0"/>
          </a:p>
        </p:txBody>
      </p:sp>
      <p:sp>
        <p:nvSpPr>
          <p:cNvPr id="48" name="Rectangle 47"/>
          <p:cNvSpPr/>
          <p:nvPr/>
        </p:nvSpPr>
        <p:spPr>
          <a:xfrm>
            <a:off x="1214382" y="6000756"/>
            <a:ext cx="8643998" cy="15001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Reconnaissance  croissante  du manque de fiabilité de l’application des résultats animaux aux humains</a:t>
            </a:r>
            <a:endParaRPr lang="fr-FR" sz="2800" b="1" dirty="0"/>
          </a:p>
        </p:txBody>
      </p:sp>
      <p:sp>
        <p:nvSpPr>
          <p:cNvPr id="54" name="Rectangle 53"/>
          <p:cNvSpPr/>
          <p:nvPr/>
        </p:nvSpPr>
        <p:spPr>
          <a:xfrm>
            <a:off x="1214382" y="7929582"/>
            <a:ext cx="8429684" cy="164307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Les modèles animaux et l’expérimentation animale sont souvent des bases inadéquates pour prédire les résultats cliniques chez l’homme</a:t>
            </a:r>
            <a:endParaRPr lang="fr-FR" sz="2800" b="1" dirty="0"/>
          </a:p>
        </p:txBody>
      </p:sp>
      <p:sp>
        <p:nvSpPr>
          <p:cNvPr id="55" name="Rectangle 54"/>
          <p:cNvSpPr/>
          <p:nvPr/>
        </p:nvSpPr>
        <p:spPr>
          <a:xfrm>
            <a:off x="1000068" y="357154"/>
            <a:ext cx="16216426" cy="18573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Les  critiques de l’expérimentation animale:</a:t>
            </a:r>
            <a:endParaRPr lang="fr-FR" sz="4400" b="1" dirty="0"/>
          </a:p>
        </p:txBody>
      </p:sp>
      <p:sp>
        <p:nvSpPr>
          <p:cNvPr id="56" name="Flèche droite 55"/>
          <p:cNvSpPr/>
          <p:nvPr/>
        </p:nvSpPr>
        <p:spPr>
          <a:xfrm>
            <a:off x="1500134" y="1142972"/>
            <a:ext cx="1571636" cy="428628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287008" y="2357382"/>
            <a:ext cx="8000992" cy="79296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928894" y="928658"/>
            <a:ext cx="734337" cy="927968"/>
          </a:xfrm>
          <a:custGeom>
            <a:avLst/>
            <a:gdLst/>
            <a:ahLst/>
            <a:cxnLst/>
            <a:rect l="l" t="t" r="r" b="b"/>
            <a:pathLst>
              <a:path w="377211" h="356464">
                <a:moveTo>
                  <a:pt x="0" y="0"/>
                </a:moveTo>
                <a:lnTo>
                  <a:pt x="377211" y="0"/>
                </a:lnTo>
                <a:lnTo>
                  <a:pt x="377211" y="356465"/>
                </a:lnTo>
                <a:lnTo>
                  <a:pt x="0" y="35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154289" y="517674"/>
            <a:ext cx="735456" cy="20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endParaRPr lang="en-US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" name="Group 19"/>
          <p:cNvGrpSpPr/>
          <p:nvPr/>
        </p:nvGrpSpPr>
        <p:grpSpPr>
          <a:xfrm>
            <a:off x="1142944" y="3214674"/>
            <a:ext cx="9429816" cy="6786610"/>
            <a:chOff x="0" y="0"/>
            <a:chExt cx="2288540" cy="1310640"/>
          </a:xfrm>
        </p:grpSpPr>
        <p:sp>
          <p:nvSpPr>
            <p:cNvPr id="20" name="Freeform 20"/>
            <p:cNvSpPr/>
            <p:nvPr/>
          </p:nvSpPr>
          <p:spPr>
            <a:xfrm>
              <a:off x="3810" y="0"/>
              <a:ext cx="2287270" cy="1313180"/>
            </a:xfrm>
            <a:custGeom>
              <a:avLst/>
              <a:gdLst/>
              <a:ahLst/>
              <a:cxn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50" y="1189990"/>
                    <a:pt x="1651000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23"/>
          <p:cNvGrpSpPr/>
          <p:nvPr/>
        </p:nvGrpSpPr>
        <p:grpSpPr>
          <a:xfrm>
            <a:off x="4000464" y="1928790"/>
            <a:ext cx="7929618" cy="71438"/>
            <a:chOff x="0" y="0"/>
            <a:chExt cx="355199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00068" y="785782"/>
            <a:ext cx="1628786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                        JUSTIFICATION  ETHIQUE</a:t>
            </a:r>
            <a:endParaRPr lang="en-US" sz="5500" b="1" dirty="0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72760" y="4000492"/>
            <a:ext cx="6715172" cy="178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/>
          </a:p>
        </p:txBody>
      </p:sp>
      <p:sp>
        <p:nvSpPr>
          <p:cNvPr id="49" name="Rectangle 48"/>
          <p:cNvSpPr/>
          <p:nvPr/>
        </p:nvSpPr>
        <p:spPr>
          <a:xfrm>
            <a:off x="10358446" y="6215070"/>
            <a:ext cx="4357718" cy="171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4000" b="1" dirty="0"/>
          </a:p>
        </p:txBody>
      </p:sp>
      <p:sp>
        <p:nvSpPr>
          <p:cNvPr id="31" name="Rectangle 30"/>
          <p:cNvSpPr/>
          <p:nvPr/>
        </p:nvSpPr>
        <p:spPr>
          <a:xfrm>
            <a:off x="2643142" y="3500426"/>
            <a:ext cx="6572296" cy="4857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3200" b="1" dirty="0" smtClean="0">
                <a:solidFill>
                  <a:schemeClr val="tx1"/>
                </a:solidFill>
                <a:latin typeface="Bell MT" pitchFamily="18" charset="0"/>
              </a:rPr>
              <a:t>Le   manque  de  fiabilité  et les dommages potentiels  pour les humains remettent en question la nécessité et la justification éthique de l’expérimentation animale pour l’amélioration de la santé humaine</a:t>
            </a:r>
            <a:endParaRPr lang="fr-FR" sz="3200" b="1" dirty="0">
              <a:solidFill>
                <a:schemeClr val="tx1"/>
              </a:solidFill>
              <a:latin typeface="Bell MT" pitchFamily="18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144264" y="2214542"/>
            <a:ext cx="6848475" cy="42957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14316" y="1714476"/>
            <a:ext cx="12144460" cy="621510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latin typeface="Bahnschrift Light SemiCondensed" pitchFamily="34" charset="0"/>
                <a:cs typeface="Arial" pitchFamily="34" charset="0"/>
              </a:rPr>
              <a:t>L’</a:t>
            </a:r>
            <a:r>
              <a:rPr lang="fr-FR" sz="3600" dirty="0" smtClean="0">
                <a:latin typeface="Bahnschrift Light SemiCondensed" pitchFamily="34" charset="0"/>
                <a:cs typeface="Arial" pitchFamily="34" charset="0"/>
              </a:rPr>
              <a:t>e</a:t>
            </a:r>
            <a:r>
              <a:rPr lang="fr-FR" sz="3600" dirty="0" smtClean="0">
                <a:latin typeface="Bahnschrift Light SemiCondensed" pitchFamily="34" charset="0"/>
                <a:cs typeface="Arial" pitchFamily="34" charset="0"/>
              </a:rPr>
              <a:t>xpérimentation animale a joué un rôle clé dans les progrès médicaux et scientifiques. Toutefois, elle soulève des enjeux éthiques majeurs. Les principes comme la règle des 3R permettent de limiter son impact</a:t>
            </a:r>
            <a:r>
              <a:rPr lang="fr-FR" dirty="0" smtClean="0"/>
              <a:t>.</a:t>
            </a:r>
          </a:p>
          <a:p>
            <a:pPr algn="ctr"/>
            <a:endParaRPr lang="fr-FR" dirty="0" smtClean="0"/>
          </a:p>
          <a:p>
            <a:pPr algn="ctr"/>
            <a:endParaRPr lang="fr-FR" b="1" dirty="0" smtClean="0"/>
          </a:p>
          <a:p>
            <a:pPr algn="ctr"/>
            <a:endParaRPr lang="fr-FR" dirty="0" smtClean="0"/>
          </a:p>
          <a:p>
            <a:pPr algn="ctr"/>
            <a:r>
              <a:rPr lang="fr-FR" dirty="0" smtClean="0"/>
              <a:t>«</a:t>
            </a:r>
            <a:r>
              <a:rPr lang="fr-FR" sz="3200" b="1" dirty="0" smtClean="0"/>
              <a:t> RESPECTER  LA  VIE  ANIMALE,  AUSSI  FAIRE PROGRESSER  LA SCIENCE  DE  FACON  RESPONSABLE</a:t>
            </a:r>
            <a:r>
              <a:rPr lang="fr-FR" dirty="0" smtClean="0"/>
              <a:t> »</a:t>
            </a:r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 smtClean="0"/>
          </a:p>
          <a:p>
            <a:pPr algn="ctr"/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2571704" y="571468"/>
            <a:ext cx="7000924" cy="9286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 smtClean="0">
                <a:solidFill>
                  <a:schemeClr val="bg1"/>
                </a:solidFill>
              </a:rPr>
              <a:t>CONCLUSION</a:t>
            </a:r>
            <a:endParaRPr lang="fr-FR" sz="4400" dirty="0">
              <a:solidFill>
                <a:schemeClr val="bg1"/>
              </a:solidFill>
            </a:endParaRPr>
          </a:p>
        </p:txBody>
      </p:sp>
      <p:sp>
        <p:nvSpPr>
          <p:cNvPr id="22" name="Freeform 9"/>
          <p:cNvSpPr/>
          <p:nvPr/>
        </p:nvSpPr>
        <p:spPr>
          <a:xfrm>
            <a:off x="3500398" y="571468"/>
            <a:ext cx="734337" cy="927968"/>
          </a:xfrm>
          <a:custGeom>
            <a:avLst/>
            <a:gdLst/>
            <a:ahLst/>
            <a:cxnLst/>
            <a:rect l="l" t="t" r="r" b="b"/>
            <a:pathLst>
              <a:path w="377211" h="356464">
                <a:moveTo>
                  <a:pt x="0" y="0"/>
                </a:moveTo>
                <a:lnTo>
                  <a:pt x="377211" y="0"/>
                </a:lnTo>
                <a:lnTo>
                  <a:pt x="377211" y="356465"/>
                </a:lnTo>
                <a:lnTo>
                  <a:pt x="0" y="35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4" name="Image 23" descr="Screenshot_2025-07-31-16-16-28-8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5966" y="3357550"/>
            <a:ext cx="5072034" cy="614366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15"/>
          <p:cNvGrpSpPr/>
          <p:nvPr/>
        </p:nvGrpSpPr>
        <p:grpSpPr>
          <a:xfrm>
            <a:off x="2896029" y="3606787"/>
            <a:ext cx="12495941" cy="8042769"/>
            <a:chOff x="0" y="0"/>
            <a:chExt cx="5513070" cy="3548380"/>
          </a:xfrm>
        </p:grpSpPr>
        <p:sp>
          <p:nvSpPr>
            <p:cNvPr id="16" name="Freeform 16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0" name="Group 17"/>
          <p:cNvGrpSpPr/>
          <p:nvPr/>
        </p:nvGrpSpPr>
        <p:grpSpPr>
          <a:xfrm>
            <a:off x="3605015" y="3606787"/>
            <a:ext cx="11584320" cy="7456022"/>
            <a:chOff x="0" y="0"/>
            <a:chExt cx="5513070" cy="3548380"/>
          </a:xfrm>
        </p:grpSpPr>
        <p:sp>
          <p:nvSpPr>
            <p:cNvPr id="18" name="Freeform 18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3"/>
              <a:stretch>
                <a:fillRect t="-1484" b="-1484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1825061" y="783946"/>
            <a:ext cx="14637879" cy="4053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11"/>
              </a:lnSpc>
              <a:spcBef>
                <a:spcPct val="0"/>
              </a:spcBef>
            </a:pPr>
            <a:r>
              <a:rPr lang="en-US" sz="25293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MERCI</a:t>
            </a:r>
            <a:endParaRPr lang="en-US" sz="25293" b="1" dirty="0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2430032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r>
              <a:rPr lang="fr-FR" dirty="0" smtClean="0"/>
              <a:t>.LL</a:t>
            </a:r>
            <a:endParaRPr lang="fr-FR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86744" y="0"/>
            <a:ext cx="8520372" cy="9286904"/>
            <a:chOff x="-38538" y="-159284"/>
            <a:chExt cx="4215130" cy="3083560"/>
          </a:xfrm>
        </p:grpSpPr>
        <p:sp>
          <p:nvSpPr>
            <p:cNvPr id="11" name="Freeform 11"/>
            <p:cNvSpPr/>
            <p:nvPr/>
          </p:nvSpPr>
          <p:spPr>
            <a:xfrm>
              <a:off x="-38538" y="-159284"/>
              <a:ext cx="4215130" cy="3083560"/>
            </a:xfrm>
            <a:custGeom>
              <a:avLst/>
              <a:gdLst/>
              <a:ahLst/>
              <a:cxnLst/>
              <a:rect l="l" t="t" r="r" b="b"/>
              <a:pathLst>
                <a:path w="4215130" h="3083560">
                  <a:moveTo>
                    <a:pt x="4196080" y="1511300"/>
                  </a:moveTo>
                  <a:cubicBezTo>
                    <a:pt x="4199890" y="1508760"/>
                    <a:pt x="4203700" y="1507490"/>
                    <a:pt x="4206240" y="1503680"/>
                  </a:cubicBezTo>
                  <a:cubicBezTo>
                    <a:pt x="4208780" y="1501140"/>
                    <a:pt x="4213860" y="1497330"/>
                    <a:pt x="4213860" y="1493520"/>
                  </a:cubicBezTo>
                  <a:cubicBezTo>
                    <a:pt x="4213860" y="1490980"/>
                    <a:pt x="4208780" y="1487170"/>
                    <a:pt x="4206240" y="1484630"/>
                  </a:cubicBezTo>
                  <a:lnTo>
                    <a:pt x="4194810" y="1473200"/>
                  </a:lnTo>
                  <a:cubicBezTo>
                    <a:pt x="4197350" y="1470660"/>
                    <a:pt x="4202430" y="1469390"/>
                    <a:pt x="4202430" y="1465580"/>
                  </a:cubicBezTo>
                  <a:cubicBezTo>
                    <a:pt x="4204970" y="1455420"/>
                    <a:pt x="4208780" y="1445260"/>
                    <a:pt x="4208780" y="1435100"/>
                  </a:cubicBezTo>
                  <a:cubicBezTo>
                    <a:pt x="4208780" y="1430020"/>
                    <a:pt x="4199890" y="1426210"/>
                    <a:pt x="4194810" y="1419860"/>
                  </a:cubicBezTo>
                  <a:cubicBezTo>
                    <a:pt x="4199890" y="1419860"/>
                    <a:pt x="4202430" y="1419860"/>
                    <a:pt x="4206240" y="1418590"/>
                  </a:cubicBezTo>
                  <a:lnTo>
                    <a:pt x="4206240" y="1414780"/>
                  </a:lnTo>
                  <a:lnTo>
                    <a:pt x="4194810" y="1414780"/>
                  </a:lnTo>
                  <a:cubicBezTo>
                    <a:pt x="4187190" y="1409700"/>
                    <a:pt x="4179570" y="1399540"/>
                    <a:pt x="4177030" y="1400810"/>
                  </a:cubicBezTo>
                  <a:cubicBezTo>
                    <a:pt x="4163060" y="1408430"/>
                    <a:pt x="4163060" y="1398270"/>
                    <a:pt x="4160520" y="1390650"/>
                  </a:cubicBezTo>
                  <a:cubicBezTo>
                    <a:pt x="4155440" y="1391920"/>
                    <a:pt x="4150360" y="1393190"/>
                    <a:pt x="4146550" y="1391920"/>
                  </a:cubicBezTo>
                  <a:cubicBezTo>
                    <a:pt x="4137660" y="1390650"/>
                    <a:pt x="4128770" y="1386840"/>
                    <a:pt x="4119880" y="1386840"/>
                  </a:cubicBezTo>
                  <a:cubicBezTo>
                    <a:pt x="4108450" y="1385570"/>
                    <a:pt x="4095750" y="1385570"/>
                    <a:pt x="4083050" y="1384300"/>
                  </a:cubicBezTo>
                  <a:cubicBezTo>
                    <a:pt x="4064000" y="1381760"/>
                    <a:pt x="4044950" y="1379220"/>
                    <a:pt x="4025900" y="1376680"/>
                  </a:cubicBezTo>
                  <a:cubicBezTo>
                    <a:pt x="4024630" y="1376680"/>
                    <a:pt x="4022090" y="1379220"/>
                    <a:pt x="4020820" y="1379220"/>
                  </a:cubicBezTo>
                  <a:cubicBezTo>
                    <a:pt x="4010660" y="1377950"/>
                    <a:pt x="4000500" y="1376680"/>
                    <a:pt x="3991610" y="1374140"/>
                  </a:cubicBezTo>
                  <a:cubicBezTo>
                    <a:pt x="3989070" y="1372870"/>
                    <a:pt x="3987800" y="1366520"/>
                    <a:pt x="3987800" y="1363980"/>
                  </a:cubicBezTo>
                  <a:cubicBezTo>
                    <a:pt x="4001770" y="1353820"/>
                    <a:pt x="4015740" y="1343660"/>
                    <a:pt x="4024630" y="1337310"/>
                  </a:cubicBezTo>
                  <a:cubicBezTo>
                    <a:pt x="4034790" y="1336040"/>
                    <a:pt x="4041140" y="1334770"/>
                    <a:pt x="4050030" y="1334770"/>
                  </a:cubicBezTo>
                  <a:cubicBezTo>
                    <a:pt x="4042410" y="1324610"/>
                    <a:pt x="4037330" y="1319530"/>
                    <a:pt x="4030980" y="1311910"/>
                  </a:cubicBezTo>
                  <a:cubicBezTo>
                    <a:pt x="4027170" y="1313180"/>
                    <a:pt x="4023360" y="1314450"/>
                    <a:pt x="4017010" y="1316990"/>
                  </a:cubicBezTo>
                  <a:cubicBezTo>
                    <a:pt x="4017010" y="1310640"/>
                    <a:pt x="4017010" y="1304290"/>
                    <a:pt x="4018280" y="1304290"/>
                  </a:cubicBezTo>
                  <a:cubicBezTo>
                    <a:pt x="4023360" y="1303020"/>
                    <a:pt x="4030980" y="1301750"/>
                    <a:pt x="4034790" y="1304290"/>
                  </a:cubicBezTo>
                  <a:cubicBezTo>
                    <a:pt x="4039870" y="1308100"/>
                    <a:pt x="4042410" y="1314450"/>
                    <a:pt x="4047490" y="1322070"/>
                  </a:cubicBezTo>
                  <a:cubicBezTo>
                    <a:pt x="4050030" y="1322070"/>
                    <a:pt x="4055110" y="1323340"/>
                    <a:pt x="4060190" y="1323340"/>
                  </a:cubicBezTo>
                  <a:cubicBezTo>
                    <a:pt x="4058920" y="1306830"/>
                    <a:pt x="4058920" y="1306830"/>
                    <a:pt x="4044950" y="1282700"/>
                  </a:cubicBezTo>
                  <a:cubicBezTo>
                    <a:pt x="4062730" y="1282700"/>
                    <a:pt x="4067810" y="1277620"/>
                    <a:pt x="4064000" y="1259840"/>
                  </a:cubicBezTo>
                  <a:cubicBezTo>
                    <a:pt x="4075430" y="1258570"/>
                    <a:pt x="4088130" y="1257300"/>
                    <a:pt x="4099560" y="1257300"/>
                  </a:cubicBezTo>
                  <a:cubicBezTo>
                    <a:pt x="4098290" y="1254760"/>
                    <a:pt x="4095750" y="1249680"/>
                    <a:pt x="4094480" y="1245870"/>
                  </a:cubicBezTo>
                  <a:cubicBezTo>
                    <a:pt x="4099560" y="1247140"/>
                    <a:pt x="4103370" y="1248410"/>
                    <a:pt x="4105910" y="1249680"/>
                  </a:cubicBezTo>
                  <a:cubicBezTo>
                    <a:pt x="4107180" y="1243330"/>
                    <a:pt x="4107180" y="1236980"/>
                    <a:pt x="4108450" y="1231900"/>
                  </a:cubicBezTo>
                  <a:cubicBezTo>
                    <a:pt x="4109720" y="1225550"/>
                    <a:pt x="4110990" y="1217930"/>
                    <a:pt x="4112260" y="1211580"/>
                  </a:cubicBezTo>
                  <a:cubicBezTo>
                    <a:pt x="4112260" y="1209040"/>
                    <a:pt x="4110990" y="1205230"/>
                    <a:pt x="4112260" y="1201420"/>
                  </a:cubicBezTo>
                  <a:cubicBezTo>
                    <a:pt x="4116070" y="1191260"/>
                    <a:pt x="4117340" y="1176020"/>
                    <a:pt x="4113530" y="1168400"/>
                  </a:cubicBezTo>
                  <a:cubicBezTo>
                    <a:pt x="4116070" y="1165860"/>
                    <a:pt x="4117340" y="1162050"/>
                    <a:pt x="4117340" y="1159510"/>
                  </a:cubicBezTo>
                  <a:cubicBezTo>
                    <a:pt x="4117340" y="1149350"/>
                    <a:pt x="4117340" y="1137920"/>
                    <a:pt x="4116070" y="1127760"/>
                  </a:cubicBezTo>
                  <a:cubicBezTo>
                    <a:pt x="4114800" y="1117600"/>
                    <a:pt x="4113530" y="1108710"/>
                    <a:pt x="4112260" y="1098550"/>
                  </a:cubicBezTo>
                  <a:cubicBezTo>
                    <a:pt x="4110990" y="1096010"/>
                    <a:pt x="4110990" y="1093470"/>
                    <a:pt x="4112260" y="1089660"/>
                  </a:cubicBezTo>
                  <a:cubicBezTo>
                    <a:pt x="4116070" y="1079500"/>
                    <a:pt x="4118610" y="1069340"/>
                    <a:pt x="4110990" y="1059180"/>
                  </a:cubicBezTo>
                  <a:cubicBezTo>
                    <a:pt x="4108450" y="1056640"/>
                    <a:pt x="4109720" y="1050290"/>
                    <a:pt x="4110990" y="1046480"/>
                  </a:cubicBezTo>
                  <a:cubicBezTo>
                    <a:pt x="4114800" y="1032510"/>
                    <a:pt x="4107180" y="1021080"/>
                    <a:pt x="4093210" y="1018540"/>
                  </a:cubicBezTo>
                  <a:lnTo>
                    <a:pt x="4088130" y="1018540"/>
                  </a:lnTo>
                  <a:cubicBezTo>
                    <a:pt x="4089400" y="1014730"/>
                    <a:pt x="4090670" y="1013460"/>
                    <a:pt x="4091940" y="1010920"/>
                  </a:cubicBezTo>
                  <a:cubicBezTo>
                    <a:pt x="4088130" y="1009650"/>
                    <a:pt x="4084320" y="1009650"/>
                    <a:pt x="4081780" y="1007110"/>
                  </a:cubicBezTo>
                  <a:cubicBezTo>
                    <a:pt x="4079240" y="1005840"/>
                    <a:pt x="4077970" y="1002030"/>
                    <a:pt x="4075430" y="1000760"/>
                  </a:cubicBezTo>
                  <a:cubicBezTo>
                    <a:pt x="4065270" y="995680"/>
                    <a:pt x="4053840" y="990600"/>
                    <a:pt x="4042410" y="985520"/>
                  </a:cubicBezTo>
                  <a:cubicBezTo>
                    <a:pt x="4038600" y="984250"/>
                    <a:pt x="4033520" y="984250"/>
                    <a:pt x="4029710" y="984250"/>
                  </a:cubicBezTo>
                  <a:cubicBezTo>
                    <a:pt x="4027170" y="985520"/>
                    <a:pt x="4025900" y="980440"/>
                    <a:pt x="4023360" y="980440"/>
                  </a:cubicBezTo>
                  <a:cubicBezTo>
                    <a:pt x="4005580" y="976630"/>
                    <a:pt x="3987800" y="974090"/>
                    <a:pt x="3970020" y="969010"/>
                  </a:cubicBezTo>
                  <a:cubicBezTo>
                    <a:pt x="3956050" y="963930"/>
                    <a:pt x="3939540" y="974090"/>
                    <a:pt x="3925570" y="963930"/>
                  </a:cubicBezTo>
                  <a:cubicBezTo>
                    <a:pt x="3924300" y="962660"/>
                    <a:pt x="3921760" y="965200"/>
                    <a:pt x="3920490" y="965200"/>
                  </a:cubicBezTo>
                  <a:cubicBezTo>
                    <a:pt x="3909060" y="962660"/>
                    <a:pt x="3898900" y="969010"/>
                    <a:pt x="3887470" y="965200"/>
                  </a:cubicBezTo>
                  <a:cubicBezTo>
                    <a:pt x="3876040" y="961390"/>
                    <a:pt x="3863340" y="960120"/>
                    <a:pt x="3858260" y="948690"/>
                  </a:cubicBezTo>
                  <a:cubicBezTo>
                    <a:pt x="3853180" y="937260"/>
                    <a:pt x="3849370" y="925830"/>
                    <a:pt x="3849370" y="914400"/>
                  </a:cubicBezTo>
                  <a:cubicBezTo>
                    <a:pt x="3850640" y="900430"/>
                    <a:pt x="3856990" y="885190"/>
                    <a:pt x="3832860" y="887730"/>
                  </a:cubicBezTo>
                  <a:cubicBezTo>
                    <a:pt x="3834130" y="885190"/>
                    <a:pt x="3834130" y="882650"/>
                    <a:pt x="3835400" y="881380"/>
                  </a:cubicBezTo>
                  <a:cubicBezTo>
                    <a:pt x="3761740" y="873760"/>
                    <a:pt x="3688080" y="867410"/>
                    <a:pt x="3615690" y="859790"/>
                  </a:cubicBezTo>
                  <a:cubicBezTo>
                    <a:pt x="3613150" y="850900"/>
                    <a:pt x="3610610" y="840740"/>
                    <a:pt x="3608070" y="826770"/>
                  </a:cubicBezTo>
                  <a:cubicBezTo>
                    <a:pt x="3622040" y="842010"/>
                    <a:pt x="3634740" y="850900"/>
                    <a:pt x="3652520" y="849630"/>
                  </a:cubicBezTo>
                  <a:cubicBezTo>
                    <a:pt x="3653790" y="839470"/>
                    <a:pt x="3652520" y="831850"/>
                    <a:pt x="3642360" y="825500"/>
                  </a:cubicBezTo>
                  <a:cubicBezTo>
                    <a:pt x="3641090" y="824230"/>
                    <a:pt x="3639820" y="819150"/>
                    <a:pt x="3641090" y="816610"/>
                  </a:cubicBezTo>
                  <a:cubicBezTo>
                    <a:pt x="3646170" y="803910"/>
                    <a:pt x="3651250" y="792480"/>
                    <a:pt x="3655060" y="781050"/>
                  </a:cubicBezTo>
                  <a:cubicBezTo>
                    <a:pt x="3660140" y="784860"/>
                    <a:pt x="3663950" y="787400"/>
                    <a:pt x="3669030" y="789940"/>
                  </a:cubicBezTo>
                  <a:lnTo>
                    <a:pt x="3671570" y="787400"/>
                  </a:lnTo>
                  <a:lnTo>
                    <a:pt x="3656330" y="764540"/>
                  </a:lnTo>
                  <a:cubicBezTo>
                    <a:pt x="3666490" y="767080"/>
                    <a:pt x="3675380" y="768350"/>
                    <a:pt x="3686810" y="770890"/>
                  </a:cubicBezTo>
                  <a:cubicBezTo>
                    <a:pt x="3683000" y="763270"/>
                    <a:pt x="3679190" y="758190"/>
                    <a:pt x="3679190" y="758190"/>
                  </a:cubicBezTo>
                  <a:cubicBezTo>
                    <a:pt x="3685540" y="753110"/>
                    <a:pt x="3691890" y="748030"/>
                    <a:pt x="3700780" y="741680"/>
                  </a:cubicBezTo>
                  <a:cubicBezTo>
                    <a:pt x="3700780" y="740410"/>
                    <a:pt x="3702050" y="732790"/>
                    <a:pt x="3705860" y="731520"/>
                  </a:cubicBezTo>
                  <a:cubicBezTo>
                    <a:pt x="3713480" y="727710"/>
                    <a:pt x="3716020" y="734060"/>
                    <a:pt x="3718560" y="740410"/>
                  </a:cubicBezTo>
                  <a:cubicBezTo>
                    <a:pt x="3719830" y="744220"/>
                    <a:pt x="3727450" y="745490"/>
                    <a:pt x="3732530" y="746760"/>
                  </a:cubicBezTo>
                  <a:cubicBezTo>
                    <a:pt x="3737610" y="748030"/>
                    <a:pt x="3743960" y="748030"/>
                    <a:pt x="3750310" y="746760"/>
                  </a:cubicBezTo>
                  <a:cubicBezTo>
                    <a:pt x="3760470" y="746760"/>
                    <a:pt x="3770630" y="745490"/>
                    <a:pt x="3784600" y="744220"/>
                  </a:cubicBezTo>
                  <a:cubicBezTo>
                    <a:pt x="3774440" y="741680"/>
                    <a:pt x="3766820" y="739140"/>
                    <a:pt x="3760470" y="737870"/>
                  </a:cubicBezTo>
                  <a:cubicBezTo>
                    <a:pt x="3760470" y="736600"/>
                    <a:pt x="3760470" y="735330"/>
                    <a:pt x="3759200" y="734060"/>
                  </a:cubicBezTo>
                  <a:cubicBezTo>
                    <a:pt x="3769360" y="731520"/>
                    <a:pt x="3779520" y="728980"/>
                    <a:pt x="3788410" y="726440"/>
                  </a:cubicBezTo>
                  <a:cubicBezTo>
                    <a:pt x="3798570" y="728980"/>
                    <a:pt x="3807460" y="732790"/>
                    <a:pt x="3815080" y="735330"/>
                  </a:cubicBezTo>
                  <a:cubicBezTo>
                    <a:pt x="3817620" y="758190"/>
                    <a:pt x="3832860" y="739140"/>
                    <a:pt x="3841750" y="741680"/>
                  </a:cubicBezTo>
                  <a:cubicBezTo>
                    <a:pt x="3839210" y="736600"/>
                    <a:pt x="3835400" y="731520"/>
                    <a:pt x="3831590" y="725170"/>
                  </a:cubicBezTo>
                  <a:cubicBezTo>
                    <a:pt x="3848100" y="727710"/>
                    <a:pt x="3864610" y="727710"/>
                    <a:pt x="3876040" y="740410"/>
                  </a:cubicBezTo>
                  <a:cubicBezTo>
                    <a:pt x="3877310" y="741680"/>
                    <a:pt x="3882390" y="740410"/>
                    <a:pt x="3884930" y="739140"/>
                  </a:cubicBezTo>
                  <a:cubicBezTo>
                    <a:pt x="3888740" y="740410"/>
                    <a:pt x="3895090" y="742950"/>
                    <a:pt x="3897630" y="741680"/>
                  </a:cubicBezTo>
                  <a:cubicBezTo>
                    <a:pt x="3901440" y="737870"/>
                    <a:pt x="3901440" y="731520"/>
                    <a:pt x="3905250" y="723900"/>
                  </a:cubicBezTo>
                  <a:cubicBezTo>
                    <a:pt x="3914140" y="739140"/>
                    <a:pt x="3923030" y="730250"/>
                    <a:pt x="3931920" y="723900"/>
                  </a:cubicBezTo>
                  <a:cubicBezTo>
                    <a:pt x="3930650" y="727710"/>
                    <a:pt x="3930650" y="730250"/>
                    <a:pt x="3930650" y="730250"/>
                  </a:cubicBezTo>
                  <a:cubicBezTo>
                    <a:pt x="3938270" y="734060"/>
                    <a:pt x="3944620" y="736600"/>
                    <a:pt x="3953510" y="740410"/>
                  </a:cubicBezTo>
                  <a:cubicBezTo>
                    <a:pt x="3959860" y="737870"/>
                    <a:pt x="3967480" y="728980"/>
                    <a:pt x="3978910" y="737870"/>
                  </a:cubicBezTo>
                  <a:cubicBezTo>
                    <a:pt x="3980180" y="739140"/>
                    <a:pt x="3985260" y="736600"/>
                    <a:pt x="3989070" y="736600"/>
                  </a:cubicBezTo>
                  <a:cubicBezTo>
                    <a:pt x="3992880" y="735330"/>
                    <a:pt x="3995420" y="735330"/>
                    <a:pt x="3996690" y="734060"/>
                  </a:cubicBezTo>
                  <a:cubicBezTo>
                    <a:pt x="3999230" y="725170"/>
                    <a:pt x="4000500" y="717550"/>
                    <a:pt x="4004310" y="709930"/>
                  </a:cubicBezTo>
                  <a:cubicBezTo>
                    <a:pt x="4008120" y="702310"/>
                    <a:pt x="4006850" y="694690"/>
                    <a:pt x="3999230" y="692150"/>
                  </a:cubicBezTo>
                  <a:cubicBezTo>
                    <a:pt x="3996690" y="690880"/>
                    <a:pt x="3994150" y="690880"/>
                    <a:pt x="3992880" y="689610"/>
                  </a:cubicBezTo>
                  <a:cubicBezTo>
                    <a:pt x="4004310" y="678180"/>
                    <a:pt x="4014470" y="670560"/>
                    <a:pt x="4030980" y="675640"/>
                  </a:cubicBezTo>
                  <a:cubicBezTo>
                    <a:pt x="4034790" y="676910"/>
                    <a:pt x="4039870" y="671830"/>
                    <a:pt x="4046220" y="668020"/>
                  </a:cubicBezTo>
                  <a:cubicBezTo>
                    <a:pt x="4042410" y="664210"/>
                    <a:pt x="4039870" y="662940"/>
                    <a:pt x="4037330" y="661670"/>
                  </a:cubicBezTo>
                  <a:cubicBezTo>
                    <a:pt x="4047490" y="640080"/>
                    <a:pt x="4064000" y="654050"/>
                    <a:pt x="4079240" y="654050"/>
                  </a:cubicBezTo>
                  <a:cubicBezTo>
                    <a:pt x="4074160" y="650240"/>
                    <a:pt x="4071620" y="646430"/>
                    <a:pt x="4069080" y="645160"/>
                  </a:cubicBezTo>
                  <a:cubicBezTo>
                    <a:pt x="4076700" y="641350"/>
                    <a:pt x="4084320" y="638810"/>
                    <a:pt x="4090670" y="635000"/>
                  </a:cubicBezTo>
                  <a:cubicBezTo>
                    <a:pt x="4091940" y="629920"/>
                    <a:pt x="4090670" y="624840"/>
                    <a:pt x="4091940" y="622300"/>
                  </a:cubicBezTo>
                  <a:cubicBezTo>
                    <a:pt x="4098290" y="612140"/>
                    <a:pt x="4094480" y="604520"/>
                    <a:pt x="4084320" y="599440"/>
                  </a:cubicBezTo>
                  <a:cubicBezTo>
                    <a:pt x="4080510" y="596900"/>
                    <a:pt x="4076700" y="591820"/>
                    <a:pt x="4074160" y="588010"/>
                  </a:cubicBezTo>
                  <a:cubicBezTo>
                    <a:pt x="4077970" y="588010"/>
                    <a:pt x="4083050" y="586740"/>
                    <a:pt x="4088130" y="586740"/>
                  </a:cubicBezTo>
                  <a:lnTo>
                    <a:pt x="4088130" y="571500"/>
                  </a:lnTo>
                  <a:cubicBezTo>
                    <a:pt x="4090670" y="571500"/>
                    <a:pt x="4093210" y="571500"/>
                    <a:pt x="4095750" y="572770"/>
                  </a:cubicBezTo>
                  <a:cubicBezTo>
                    <a:pt x="4097020" y="557530"/>
                    <a:pt x="4098290" y="542290"/>
                    <a:pt x="4100830" y="525780"/>
                  </a:cubicBezTo>
                  <a:cubicBezTo>
                    <a:pt x="4086860" y="518160"/>
                    <a:pt x="4094480" y="509270"/>
                    <a:pt x="4102100" y="497840"/>
                  </a:cubicBezTo>
                  <a:cubicBezTo>
                    <a:pt x="4102100" y="497840"/>
                    <a:pt x="4099560" y="496570"/>
                    <a:pt x="4097020" y="496570"/>
                  </a:cubicBezTo>
                  <a:cubicBezTo>
                    <a:pt x="4098290" y="491490"/>
                    <a:pt x="4100830" y="486410"/>
                    <a:pt x="4102100" y="481330"/>
                  </a:cubicBezTo>
                  <a:cubicBezTo>
                    <a:pt x="4104640" y="471170"/>
                    <a:pt x="4100830" y="469900"/>
                    <a:pt x="4089400" y="474980"/>
                  </a:cubicBezTo>
                  <a:cubicBezTo>
                    <a:pt x="4088130" y="472440"/>
                    <a:pt x="4086860" y="468630"/>
                    <a:pt x="4084320" y="466090"/>
                  </a:cubicBezTo>
                  <a:cubicBezTo>
                    <a:pt x="4083050" y="467360"/>
                    <a:pt x="4083050" y="468630"/>
                    <a:pt x="4081780" y="469900"/>
                  </a:cubicBezTo>
                  <a:cubicBezTo>
                    <a:pt x="4076700" y="468630"/>
                    <a:pt x="4072890" y="466090"/>
                    <a:pt x="4067810" y="464820"/>
                  </a:cubicBezTo>
                  <a:cubicBezTo>
                    <a:pt x="4042410" y="454660"/>
                    <a:pt x="4015740" y="457200"/>
                    <a:pt x="3990340" y="455930"/>
                  </a:cubicBezTo>
                  <a:cubicBezTo>
                    <a:pt x="3986530" y="455930"/>
                    <a:pt x="3981450" y="459740"/>
                    <a:pt x="3977640" y="459740"/>
                  </a:cubicBezTo>
                  <a:cubicBezTo>
                    <a:pt x="3962400" y="458470"/>
                    <a:pt x="3948430" y="453390"/>
                    <a:pt x="3934460" y="452120"/>
                  </a:cubicBezTo>
                  <a:cubicBezTo>
                    <a:pt x="3915410" y="450850"/>
                    <a:pt x="3896360" y="450850"/>
                    <a:pt x="3877310" y="450850"/>
                  </a:cubicBezTo>
                  <a:cubicBezTo>
                    <a:pt x="3863340" y="450850"/>
                    <a:pt x="3860800" y="443230"/>
                    <a:pt x="3862070" y="433070"/>
                  </a:cubicBezTo>
                  <a:cubicBezTo>
                    <a:pt x="3867150" y="429260"/>
                    <a:pt x="3872230" y="421640"/>
                    <a:pt x="3872230" y="420370"/>
                  </a:cubicBezTo>
                  <a:cubicBezTo>
                    <a:pt x="3855720" y="407670"/>
                    <a:pt x="3870960" y="398780"/>
                    <a:pt x="3874770" y="388620"/>
                  </a:cubicBezTo>
                  <a:cubicBezTo>
                    <a:pt x="3873500" y="363220"/>
                    <a:pt x="3872230" y="337820"/>
                    <a:pt x="3870960" y="311150"/>
                  </a:cubicBezTo>
                  <a:cubicBezTo>
                    <a:pt x="3873500" y="309880"/>
                    <a:pt x="3878580" y="308610"/>
                    <a:pt x="3882390" y="307340"/>
                  </a:cubicBezTo>
                  <a:cubicBezTo>
                    <a:pt x="3881120" y="303530"/>
                    <a:pt x="3878580" y="299720"/>
                    <a:pt x="3878580" y="295910"/>
                  </a:cubicBezTo>
                  <a:cubicBezTo>
                    <a:pt x="3882390" y="280670"/>
                    <a:pt x="3883660" y="265430"/>
                    <a:pt x="3867150" y="254000"/>
                  </a:cubicBezTo>
                  <a:cubicBezTo>
                    <a:pt x="3874770" y="248920"/>
                    <a:pt x="3881120" y="245110"/>
                    <a:pt x="3888740" y="240030"/>
                  </a:cubicBezTo>
                  <a:cubicBezTo>
                    <a:pt x="3887470" y="238760"/>
                    <a:pt x="3886200" y="236220"/>
                    <a:pt x="3886200" y="234950"/>
                  </a:cubicBezTo>
                  <a:cubicBezTo>
                    <a:pt x="3886200" y="233680"/>
                    <a:pt x="3884930" y="233680"/>
                    <a:pt x="3883660" y="233680"/>
                  </a:cubicBezTo>
                  <a:cubicBezTo>
                    <a:pt x="3870960" y="233680"/>
                    <a:pt x="3865880" y="231140"/>
                    <a:pt x="3864610" y="218440"/>
                  </a:cubicBezTo>
                  <a:cubicBezTo>
                    <a:pt x="3864610" y="215900"/>
                    <a:pt x="3864610" y="212090"/>
                    <a:pt x="3867150" y="209550"/>
                  </a:cubicBezTo>
                  <a:cubicBezTo>
                    <a:pt x="3872230" y="205740"/>
                    <a:pt x="3877310" y="201930"/>
                    <a:pt x="3883660" y="199390"/>
                  </a:cubicBezTo>
                  <a:cubicBezTo>
                    <a:pt x="3886200" y="198120"/>
                    <a:pt x="3891280" y="199390"/>
                    <a:pt x="3893820" y="200660"/>
                  </a:cubicBezTo>
                  <a:cubicBezTo>
                    <a:pt x="3907790" y="208280"/>
                    <a:pt x="3909060" y="208280"/>
                    <a:pt x="3911600" y="191770"/>
                  </a:cubicBezTo>
                  <a:cubicBezTo>
                    <a:pt x="3914140" y="193040"/>
                    <a:pt x="3916680" y="194310"/>
                    <a:pt x="3920490" y="195580"/>
                  </a:cubicBezTo>
                  <a:cubicBezTo>
                    <a:pt x="3919220" y="190500"/>
                    <a:pt x="3919220" y="186690"/>
                    <a:pt x="3916680" y="182880"/>
                  </a:cubicBezTo>
                  <a:cubicBezTo>
                    <a:pt x="3916680" y="181610"/>
                    <a:pt x="3914140" y="180340"/>
                    <a:pt x="3911600" y="179070"/>
                  </a:cubicBezTo>
                  <a:cubicBezTo>
                    <a:pt x="3914140" y="177800"/>
                    <a:pt x="3916680" y="175260"/>
                    <a:pt x="3919220" y="176530"/>
                  </a:cubicBezTo>
                  <a:cubicBezTo>
                    <a:pt x="3931920" y="180340"/>
                    <a:pt x="3939540" y="171450"/>
                    <a:pt x="3948430" y="166370"/>
                  </a:cubicBezTo>
                  <a:cubicBezTo>
                    <a:pt x="3940810" y="156210"/>
                    <a:pt x="3933190" y="147320"/>
                    <a:pt x="3926840" y="137160"/>
                  </a:cubicBezTo>
                  <a:cubicBezTo>
                    <a:pt x="3937000" y="132080"/>
                    <a:pt x="3944620" y="129540"/>
                    <a:pt x="3952240" y="125730"/>
                  </a:cubicBezTo>
                  <a:cubicBezTo>
                    <a:pt x="3935730" y="97790"/>
                    <a:pt x="3935730" y="97790"/>
                    <a:pt x="3947160" y="86360"/>
                  </a:cubicBezTo>
                  <a:cubicBezTo>
                    <a:pt x="3947160" y="85090"/>
                    <a:pt x="3945890" y="83820"/>
                    <a:pt x="3945890" y="82550"/>
                  </a:cubicBezTo>
                  <a:cubicBezTo>
                    <a:pt x="3942080" y="83820"/>
                    <a:pt x="3937000" y="85090"/>
                    <a:pt x="3933190" y="87630"/>
                  </a:cubicBezTo>
                  <a:lnTo>
                    <a:pt x="3931920" y="86360"/>
                  </a:lnTo>
                  <a:cubicBezTo>
                    <a:pt x="3937000" y="81280"/>
                    <a:pt x="3942080" y="77470"/>
                    <a:pt x="3947160" y="72390"/>
                  </a:cubicBezTo>
                  <a:cubicBezTo>
                    <a:pt x="3947160" y="68580"/>
                    <a:pt x="3949700" y="59690"/>
                    <a:pt x="3947160" y="57150"/>
                  </a:cubicBezTo>
                  <a:cubicBezTo>
                    <a:pt x="3937000" y="48260"/>
                    <a:pt x="3948430" y="39370"/>
                    <a:pt x="3945890" y="30480"/>
                  </a:cubicBezTo>
                  <a:cubicBezTo>
                    <a:pt x="3944620" y="27940"/>
                    <a:pt x="3945890" y="21590"/>
                    <a:pt x="3944620" y="21590"/>
                  </a:cubicBezTo>
                  <a:cubicBezTo>
                    <a:pt x="3937000" y="17780"/>
                    <a:pt x="3928110" y="11430"/>
                    <a:pt x="3919220" y="11430"/>
                  </a:cubicBezTo>
                  <a:cubicBezTo>
                    <a:pt x="3898900" y="10160"/>
                    <a:pt x="3878580" y="12700"/>
                    <a:pt x="3858260" y="12700"/>
                  </a:cubicBezTo>
                  <a:lnTo>
                    <a:pt x="3793490" y="12700"/>
                  </a:lnTo>
                  <a:cubicBezTo>
                    <a:pt x="3778250" y="12700"/>
                    <a:pt x="3765550" y="8890"/>
                    <a:pt x="3750310" y="5080"/>
                  </a:cubicBezTo>
                  <a:cubicBezTo>
                    <a:pt x="3732530" y="0"/>
                    <a:pt x="3713480" y="3810"/>
                    <a:pt x="3694430" y="5080"/>
                  </a:cubicBezTo>
                  <a:cubicBezTo>
                    <a:pt x="3653790" y="6350"/>
                    <a:pt x="3613150" y="6350"/>
                    <a:pt x="3572510" y="7620"/>
                  </a:cubicBezTo>
                  <a:cubicBezTo>
                    <a:pt x="3553460" y="7620"/>
                    <a:pt x="3533140" y="10160"/>
                    <a:pt x="3514090" y="11430"/>
                  </a:cubicBezTo>
                  <a:cubicBezTo>
                    <a:pt x="3489960" y="12700"/>
                    <a:pt x="3465830" y="11430"/>
                    <a:pt x="3441700" y="12700"/>
                  </a:cubicBezTo>
                  <a:cubicBezTo>
                    <a:pt x="3416300" y="13970"/>
                    <a:pt x="3390900" y="16510"/>
                    <a:pt x="3365500" y="17780"/>
                  </a:cubicBezTo>
                  <a:cubicBezTo>
                    <a:pt x="3335020" y="19050"/>
                    <a:pt x="3304540" y="19050"/>
                    <a:pt x="3274060" y="20320"/>
                  </a:cubicBezTo>
                  <a:lnTo>
                    <a:pt x="3178810" y="24130"/>
                  </a:lnTo>
                  <a:cubicBezTo>
                    <a:pt x="3149600" y="25400"/>
                    <a:pt x="3121660" y="25400"/>
                    <a:pt x="3092450" y="25400"/>
                  </a:cubicBezTo>
                  <a:cubicBezTo>
                    <a:pt x="3070860" y="25400"/>
                    <a:pt x="3048000" y="26670"/>
                    <a:pt x="3026410" y="27940"/>
                  </a:cubicBezTo>
                  <a:lnTo>
                    <a:pt x="2961640" y="31750"/>
                  </a:lnTo>
                  <a:cubicBezTo>
                    <a:pt x="2946400" y="33020"/>
                    <a:pt x="2931160" y="33020"/>
                    <a:pt x="2914650" y="34290"/>
                  </a:cubicBezTo>
                  <a:cubicBezTo>
                    <a:pt x="2889250" y="35560"/>
                    <a:pt x="2863850" y="35560"/>
                    <a:pt x="2838450" y="36830"/>
                  </a:cubicBezTo>
                  <a:cubicBezTo>
                    <a:pt x="2809240" y="38100"/>
                    <a:pt x="2781300" y="40640"/>
                    <a:pt x="2753360" y="41910"/>
                  </a:cubicBezTo>
                  <a:cubicBezTo>
                    <a:pt x="2724150" y="44450"/>
                    <a:pt x="2696210" y="46990"/>
                    <a:pt x="2667000" y="49530"/>
                  </a:cubicBezTo>
                  <a:cubicBezTo>
                    <a:pt x="2655570" y="50800"/>
                    <a:pt x="2644140" y="50800"/>
                    <a:pt x="2631440" y="52070"/>
                  </a:cubicBezTo>
                  <a:lnTo>
                    <a:pt x="2594610" y="52070"/>
                  </a:lnTo>
                  <a:cubicBezTo>
                    <a:pt x="2552700" y="54610"/>
                    <a:pt x="2512060" y="58420"/>
                    <a:pt x="2470150" y="60960"/>
                  </a:cubicBezTo>
                  <a:cubicBezTo>
                    <a:pt x="2444750" y="62230"/>
                    <a:pt x="2418080" y="63500"/>
                    <a:pt x="2392680" y="66040"/>
                  </a:cubicBezTo>
                  <a:cubicBezTo>
                    <a:pt x="2377440" y="67310"/>
                    <a:pt x="2360930" y="69850"/>
                    <a:pt x="2345690" y="71120"/>
                  </a:cubicBezTo>
                  <a:lnTo>
                    <a:pt x="2242820" y="78740"/>
                  </a:lnTo>
                  <a:cubicBezTo>
                    <a:pt x="2221230" y="80010"/>
                    <a:pt x="2200910" y="85090"/>
                    <a:pt x="2180590" y="86360"/>
                  </a:cubicBezTo>
                  <a:cubicBezTo>
                    <a:pt x="2148840" y="88900"/>
                    <a:pt x="2115820" y="90170"/>
                    <a:pt x="2084070" y="92710"/>
                  </a:cubicBezTo>
                  <a:cubicBezTo>
                    <a:pt x="2076450" y="92710"/>
                    <a:pt x="2067560" y="93980"/>
                    <a:pt x="2059940" y="93980"/>
                  </a:cubicBezTo>
                  <a:cubicBezTo>
                    <a:pt x="2032000" y="96520"/>
                    <a:pt x="2005330" y="99060"/>
                    <a:pt x="1977390" y="101600"/>
                  </a:cubicBezTo>
                  <a:cubicBezTo>
                    <a:pt x="1962150" y="102870"/>
                    <a:pt x="1945640" y="105410"/>
                    <a:pt x="1930400" y="106680"/>
                  </a:cubicBezTo>
                  <a:cubicBezTo>
                    <a:pt x="1911350" y="107950"/>
                    <a:pt x="1892300" y="109220"/>
                    <a:pt x="1874520" y="110490"/>
                  </a:cubicBezTo>
                  <a:cubicBezTo>
                    <a:pt x="1838960" y="114300"/>
                    <a:pt x="1802130" y="118110"/>
                    <a:pt x="1766570" y="121920"/>
                  </a:cubicBezTo>
                  <a:cubicBezTo>
                    <a:pt x="1760220" y="123190"/>
                    <a:pt x="1755140" y="127000"/>
                    <a:pt x="1748790" y="127000"/>
                  </a:cubicBezTo>
                  <a:cubicBezTo>
                    <a:pt x="1719580" y="129540"/>
                    <a:pt x="1690370" y="129540"/>
                    <a:pt x="1662430" y="133350"/>
                  </a:cubicBezTo>
                  <a:cubicBezTo>
                    <a:pt x="1647190" y="135890"/>
                    <a:pt x="1630680" y="129540"/>
                    <a:pt x="1616710" y="142240"/>
                  </a:cubicBezTo>
                  <a:cubicBezTo>
                    <a:pt x="1611630" y="146050"/>
                    <a:pt x="1597660" y="139700"/>
                    <a:pt x="1588770" y="140970"/>
                  </a:cubicBezTo>
                  <a:cubicBezTo>
                    <a:pt x="1553210" y="144780"/>
                    <a:pt x="1517650" y="149860"/>
                    <a:pt x="1483360" y="153670"/>
                  </a:cubicBezTo>
                  <a:cubicBezTo>
                    <a:pt x="1455420" y="157480"/>
                    <a:pt x="1428750" y="160020"/>
                    <a:pt x="1400810" y="163830"/>
                  </a:cubicBezTo>
                  <a:cubicBezTo>
                    <a:pt x="1390650" y="165100"/>
                    <a:pt x="1380490" y="168910"/>
                    <a:pt x="1371600" y="170180"/>
                  </a:cubicBezTo>
                  <a:cubicBezTo>
                    <a:pt x="1346200" y="172720"/>
                    <a:pt x="1320800" y="175260"/>
                    <a:pt x="1296670" y="177800"/>
                  </a:cubicBezTo>
                  <a:cubicBezTo>
                    <a:pt x="1296670" y="182880"/>
                    <a:pt x="1296670" y="185420"/>
                    <a:pt x="1295400" y="187960"/>
                  </a:cubicBezTo>
                  <a:cubicBezTo>
                    <a:pt x="1292860" y="185420"/>
                    <a:pt x="1290320" y="181610"/>
                    <a:pt x="1287780" y="176530"/>
                  </a:cubicBezTo>
                  <a:cubicBezTo>
                    <a:pt x="1282700" y="190500"/>
                    <a:pt x="1272540" y="181610"/>
                    <a:pt x="1264920" y="182880"/>
                  </a:cubicBezTo>
                  <a:cubicBezTo>
                    <a:pt x="1250950" y="185420"/>
                    <a:pt x="1235710" y="189230"/>
                    <a:pt x="1221740" y="190500"/>
                  </a:cubicBezTo>
                  <a:cubicBezTo>
                    <a:pt x="1196340" y="194310"/>
                    <a:pt x="1170940" y="196850"/>
                    <a:pt x="1145540" y="199390"/>
                  </a:cubicBezTo>
                  <a:cubicBezTo>
                    <a:pt x="1123950" y="201930"/>
                    <a:pt x="1102360" y="207010"/>
                    <a:pt x="1080770" y="210820"/>
                  </a:cubicBezTo>
                  <a:cubicBezTo>
                    <a:pt x="1043940" y="217170"/>
                    <a:pt x="1005840" y="220980"/>
                    <a:pt x="969010" y="227330"/>
                  </a:cubicBezTo>
                  <a:cubicBezTo>
                    <a:pt x="943610" y="231140"/>
                    <a:pt x="918210" y="237490"/>
                    <a:pt x="891540" y="241300"/>
                  </a:cubicBezTo>
                  <a:cubicBezTo>
                    <a:pt x="864870" y="246380"/>
                    <a:pt x="836930" y="250190"/>
                    <a:pt x="810260" y="255270"/>
                  </a:cubicBezTo>
                  <a:cubicBezTo>
                    <a:pt x="791210" y="259080"/>
                    <a:pt x="772160" y="264160"/>
                    <a:pt x="753110" y="267970"/>
                  </a:cubicBezTo>
                  <a:cubicBezTo>
                    <a:pt x="715010" y="274320"/>
                    <a:pt x="675640" y="280670"/>
                    <a:pt x="637540" y="287020"/>
                  </a:cubicBezTo>
                  <a:cubicBezTo>
                    <a:pt x="623570" y="289560"/>
                    <a:pt x="610870" y="294640"/>
                    <a:pt x="596900" y="297180"/>
                  </a:cubicBezTo>
                  <a:cubicBezTo>
                    <a:pt x="572770" y="302260"/>
                    <a:pt x="548640" y="304800"/>
                    <a:pt x="524510" y="309880"/>
                  </a:cubicBezTo>
                  <a:cubicBezTo>
                    <a:pt x="506730" y="313690"/>
                    <a:pt x="490220" y="320040"/>
                    <a:pt x="473710" y="322580"/>
                  </a:cubicBezTo>
                  <a:cubicBezTo>
                    <a:pt x="438150" y="330200"/>
                    <a:pt x="402590" y="335280"/>
                    <a:pt x="367030" y="341630"/>
                  </a:cubicBezTo>
                  <a:cubicBezTo>
                    <a:pt x="351790" y="344170"/>
                    <a:pt x="336550" y="349250"/>
                    <a:pt x="321310" y="353060"/>
                  </a:cubicBezTo>
                  <a:cubicBezTo>
                    <a:pt x="297180" y="359410"/>
                    <a:pt x="271780" y="364490"/>
                    <a:pt x="247650" y="370840"/>
                  </a:cubicBezTo>
                  <a:cubicBezTo>
                    <a:pt x="241300" y="372110"/>
                    <a:pt x="234950" y="375920"/>
                    <a:pt x="227330" y="377190"/>
                  </a:cubicBezTo>
                  <a:cubicBezTo>
                    <a:pt x="219710" y="378460"/>
                    <a:pt x="212090" y="378460"/>
                    <a:pt x="204470" y="379730"/>
                  </a:cubicBezTo>
                  <a:cubicBezTo>
                    <a:pt x="189230" y="383540"/>
                    <a:pt x="173990" y="387350"/>
                    <a:pt x="160020" y="391160"/>
                  </a:cubicBezTo>
                  <a:cubicBezTo>
                    <a:pt x="129540" y="398780"/>
                    <a:pt x="114300" y="401320"/>
                    <a:pt x="100330" y="408940"/>
                  </a:cubicBezTo>
                  <a:cubicBezTo>
                    <a:pt x="87630" y="415290"/>
                    <a:pt x="69850" y="414020"/>
                    <a:pt x="64770" y="434340"/>
                  </a:cubicBezTo>
                  <a:cubicBezTo>
                    <a:pt x="62230" y="440690"/>
                    <a:pt x="55880" y="444500"/>
                    <a:pt x="67310" y="447040"/>
                  </a:cubicBezTo>
                  <a:cubicBezTo>
                    <a:pt x="68580" y="447040"/>
                    <a:pt x="71120" y="450850"/>
                    <a:pt x="69850" y="452120"/>
                  </a:cubicBezTo>
                  <a:cubicBezTo>
                    <a:pt x="67310" y="459740"/>
                    <a:pt x="64770" y="467360"/>
                    <a:pt x="62230" y="477520"/>
                  </a:cubicBezTo>
                  <a:cubicBezTo>
                    <a:pt x="62230" y="477520"/>
                    <a:pt x="64770" y="478790"/>
                    <a:pt x="67310" y="481330"/>
                  </a:cubicBezTo>
                  <a:cubicBezTo>
                    <a:pt x="59690" y="488950"/>
                    <a:pt x="59690" y="516890"/>
                    <a:pt x="64770" y="525780"/>
                  </a:cubicBezTo>
                  <a:cubicBezTo>
                    <a:pt x="67310" y="530860"/>
                    <a:pt x="68580" y="537210"/>
                    <a:pt x="69850" y="543560"/>
                  </a:cubicBezTo>
                  <a:cubicBezTo>
                    <a:pt x="54610" y="547370"/>
                    <a:pt x="72390" y="556260"/>
                    <a:pt x="67310" y="561340"/>
                  </a:cubicBezTo>
                  <a:cubicBezTo>
                    <a:pt x="69850" y="561340"/>
                    <a:pt x="72390" y="561340"/>
                    <a:pt x="76200" y="562610"/>
                  </a:cubicBezTo>
                  <a:cubicBezTo>
                    <a:pt x="73660" y="566420"/>
                    <a:pt x="71120" y="568960"/>
                    <a:pt x="69850" y="570230"/>
                  </a:cubicBezTo>
                  <a:cubicBezTo>
                    <a:pt x="72390" y="572770"/>
                    <a:pt x="76200" y="574040"/>
                    <a:pt x="78740" y="576580"/>
                  </a:cubicBezTo>
                  <a:cubicBezTo>
                    <a:pt x="64770" y="595630"/>
                    <a:pt x="64770" y="604520"/>
                    <a:pt x="81280" y="621030"/>
                  </a:cubicBezTo>
                  <a:cubicBezTo>
                    <a:pt x="82550" y="622300"/>
                    <a:pt x="85090" y="624840"/>
                    <a:pt x="85090" y="626110"/>
                  </a:cubicBezTo>
                  <a:cubicBezTo>
                    <a:pt x="81280" y="640080"/>
                    <a:pt x="82550" y="652780"/>
                    <a:pt x="91440" y="664210"/>
                  </a:cubicBezTo>
                  <a:cubicBezTo>
                    <a:pt x="91440" y="664210"/>
                    <a:pt x="90170" y="668020"/>
                    <a:pt x="87630" y="670560"/>
                  </a:cubicBezTo>
                  <a:cubicBezTo>
                    <a:pt x="91440" y="669290"/>
                    <a:pt x="93980" y="668020"/>
                    <a:pt x="96520" y="668020"/>
                  </a:cubicBezTo>
                  <a:lnTo>
                    <a:pt x="92710" y="690880"/>
                  </a:lnTo>
                  <a:lnTo>
                    <a:pt x="106680" y="690880"/>
                  </a:lnTo>
                  <a:cubicBezTo>
                    <a:pt x="110490" y="695960"/>
                    <a:pt x="114300" y="699770"/>
                    <a:pt x="114300" y="701040"/>
                  </a:cubicBezTo>
                  <a:cubicBezTo>
                    <a:pt x="118110" y="697230"/>
                    <a:pt x="120650" y="695960"/>
                    <a:pt x="121920" y="694690"/>
                  </a:cubicBezTo>
                  <a:cubicBezTo>
                    <a:pt x="128270" y="704850"/>
                    <a:pt x="133350" y="712470"/>
                    <a:pt x="137160" y="720090"/>
                  </a:cubicBezTo>
                  <a:cubicBezTo>
                    <a:pt x="135890" y="728980"/>
                    <a:pt x="133350" y="736600"/>
                    <a:pt x="132080" y="741680"/>
                  </a:cubicBezTo>
                  <a:cubicBezTo>
                    <a:pt x="125730" y="741680"/>
                    <a:pt x="119380" y="740410"/>
                    <a:pt x="115570" y="742950"/>
                  </a:cubicBezTo>
                  <a:cubicBezTo>
                    <a:pt x="111760" y="745490"/>
                    <a:pt x="111760" y="751840"/>
                    <a:pt x="109220" y="755650"/>
                  </a:cubicBezTo>
                  <a:cubicBezTo>
                    <a:pt x="109220" y="756920"/>
                    <a:pt x="118110" y="773430"/>
                    <a:pt x="116840" y="774700"/>
                  </a:cubicBezTo>
                  <a:cubicBezTo>
                    <a:pt x="115570" y="783590"/>
                    <a:pt x="113030" y="792480"/>
                    <a:pt x="111760" y="802640"/>
                  </a:cubicBezTo>
                  <a:cubicBezTo>
                    <a:pt x="116840" y="806450"/>
                    <a:pt x="123190" y="811530"/>
                    <a:pt x="128270" y="815340"/>
                  </a:cubicBezTo>
                  <a:cubicBezTo>
                    <a:pt x="119380" y="820420"/>
                    <a:pt x="113030" y="825500"/>
                    <a:pt x="106680" y="829310"/>
                  </a:cubicBezTo>
                  <a:cubicBezTo>
                    <a:pt x="109220" y="830580"/>
                    <a:pt x="110490" y="831850"/>
                    <a:pt x="113030" y="833120"/>
                  </a:cubicBezTo>
                  <a:cubicBezTo>
                    <a:pt x="114300" y="838200"/>
                    <a:pt x="116840" y="843280"/>
                    <a:pt x="116840" y="848360"/>
                  </a:cubicBezTo>
                  <a:cubicBezTo>
                    <a:pt x="116840" y="853440"/>
                    <a:pt x="113030" y="862330"/>
                    <a:pt x="115570" y="863600"/>
                  </a:cubicBezTo>
                  <a:cubicBezTo>
                    <a:pt x="127000" y="869950"/>
                    <a:pt x="120650" y="889000"/>
                    <a:pt x="135890" y="891540"/>
                  </a:cubicBezTo>
                  <a:cubicBezTo>
                    <a:pt x="137160" y="891540"/>
                    <a:pt x="137160" y="894080"/>
                    <a:pt x="139700" y="896620"/>
                  </a:cubicBezTo>
                  <a:cubicBezTo>
                    <a:pt x="135890" y="896620"/>
                    <a:pt x="133350" y="896620"/>
                    <a:pt x="128270" y="897890"/>
                  </a:cubicBezTo>
                  <a:cubicBezTo>
                    <a:pt x="142240" y="908050"/>
                    <a:pt x="138430" y="916940"/>
                    <a:pt x="133350" y="924560"/>
                  </a:cubicBezTo>
                  <a:cubicBezTo>
                    <a:pt x="128270" y="925830"/>
                    <a:pt x="124460" y="927100"/>
                    <a:pt x="120650" y="928370"/>
                  </a:cubicBezTo>
                  <a:cubicBezTo>
                    <a:pt x="121920" y="930910"/>
                    <a:pt x="121920" y="932180"/>
                    <a:pt x="123190" y="934720"/>
                  </a:cubicBezTo>
                  <a:cubicBezTo>
                    <a:pt x="124460" y="935990"/>
                    <a:pt x="130810" y="952500"/>
                    <a:pt x="130810" y="955040"/>
                  </a:cubicBezTo>
                  <a:cubicBezTo>
                    <a:pt x="128270" y="961390"/>
                    <a:pt x="127000" y="967740"/>
                    <a:pt x="125730" y="974090"/>
                  </a:cubicBezTo>
                  <a:cubicBezTo>
                    <a:pt x="133350" y="974090"/>
                    <a:pt x="139700" y="975360"/>
                    <a:pt x="142240" y="975360"/>
                  </a:cubicBezTo>
                  <a:cubicBezTo>
                    <a:pt x="139700" y="976630"/>
                    <a:pt x="135890" y="979170"/>
                    <a:pt x="133350" y="980440"/>
                  </a:cubicBezTo>
                  <a:cubicBezTo>
                    <a:pt x="134620" y="982980"/>
                    <a:pt x="135890" y="985520"/>
                    <a:pt x="138430" y="986790"/>
                  </a:cubicBezTo>
                  <a:cubicBezTo>
                    <a:pt x="148590" y="985520"/>
                    <a:pt x="158750" y="984250"/>
                    <a:pt x="170180" y="982980"/>
                  </a:cubicBezTo>
                  <a:cubicBezTo>
                    <a:pt x="168910" y="989330"/>
                    <a:pt x="167640" y="994410"/>
                    <a:pt x="165100" y="999490"/>
                  </a:cubicBezTo>
                  <a:cubicBezTo>
                    <a:pt x="171450" y="999490"/>
                    <a:pt x="179070" y="1000760"/>
                    <a:pt x="185420" y="1000760"/>
                  </a:cubicBezTo>
                  <a:lnTo>
                    <a:pt x="185420" y="1007110"/>
                  </a:lnTo>
                  <a:cubicBezTo>
                    <a:pt x="176530" y="1008380"/>
                    <a:pt x="167640" y="1010920"/>
                    <a:pt x="160020" y="1012190"/>
                  </a:cubicBezTo>
                  <a:cubicBezTo>
                    <a:pt x="191770" y="1027430"/>
                    <a:pt x="220980" y="1013460"/>
                    <a:pt x="255270" y="1008380"/>
                  </a:cubicBezTo>
                  <a:cubicBezTo>
                    <a:pt x="261620" y="1014730"/>
                    <a:pt x="267970" y="1009650"/>
                    <a:pt x="273050" y="999490"/>
                  </a:cubicBezTo>
                  <a:cubicBezTo>
                    <a:pt x="279400" y="1008380"/>
                    <a:pt x="284480" y="1005840"/>
                    <a:pt x="297180" y="988060"/>
                  </a:cubicBezTo>
                  <a:cubicBezTo>
                    <a:pt x="298450" y="988060"/>
                    <a:pt x="299720" y="989330"/>
                    <a:pt x="300990" y="989330"/>
                  </a:cubicBezTo>
                  <a:cubicBezTo>
                    <a:pt x="299720" y="994410"/>
                    <a:pt x="297180" y="998220"/>
                    <a:pt x="295910" y="1003300"/>
                  </a:cubicBezTo>
                  <a:cubicBezTo>
                    <a:pt x="303530" y="1000760"/>
                    <a:pt x="309880" y="999490"/>
                    <a:pt x="317500" y="996950"/>
                  </a:cubicBezTo>
                  <a:lnTo>
                    <a:pt x="344170" y="993140"/>
                  </a:lnTo>
                  <a:cubicBezTo>
                    <a:pt x="358140" y="990600"/>
                    <a:pt x="372110" y="989330"/>
                    <a:pt x="384810" y="986790"/>
                  </a:cubicBezTo>
                  <a:cubicBezTo>
                    <a:pt x="389890" y="985520"/>
                    <a:pt x="394970" y="981710"/>
                    <a:pt x="400050" y="980440"/>
                  </a:cubicBezTo>
                  <a:cubicBezTo>
                    <a:pt x="405130" y="979170"/>
                    <a:pt x="412750" y="975360"/>
                    <a:pt x="415290" y="977900"/>
                  </a:cubicBezTo>
                  <a:cubicBezTo>
                    <a:pt x="425450" y="986790"/>
                    <a:pt x="434340" y="996950"/>
                    <a:pt x="444500" y="1005840"/>
                  </a:cubicBezTo>
                  <a:cubicBezTo>
                    <a:pt x="445770" y="1003300"/>
                    <a:pt x="447040" y="999490"/>
                    <a:pt x="447040" y="999490"/>
                  </a:cubicBezTo>
                  <a:cubicBezTo>
                    <a:pt x="455930" y="1002030"/>
                    <a:pt x="462280" y="1003300"/>
                    <a:pt x="471170" y="1005840"/>
                  </a:cubicBezTo>
                  <a:cubicBezTo>
                    <a:pt x="472440" y="1009650"/>
                    <a:pt x="474980" y="1014730"/>
                    <a:pt x="474980" y="1017270"/>
                  </a:cubicBezTo>
                  <a:cubicBezTo>
                    <a:pt x="488950" y="1018540"/>
                    <a:pt x="500380" y="1019810"/>
                    <a:pt x="510540" y="1021080"/>
                  </a:cubicBezTo>
                  <a:cubicBezTo>
                    <a:pt x="510540" y="1022350"/>
                    <a:pt x="511810" y="1023620"/>
                    <a:pt x="511810" y="1024890"/>
                  </a:cubicBezTo>
                  <a:lnTo>
                    <a:pt x="488950" y="1032510"/>
                  </a:lnTo>
                  <a:cubicBezTo>
                    <a:pt x="487680" y="1028700"/>
                    <a:pt x="486410" y="1027430"/>
                    <a:pt x="483870" y="1021080"/>
                  </a:cubicBezTo>
                  <a:cubicBezTo>
                    <a:pt x="485140" y="1035050"/>
                    <a:pt x="486410" y="1043940"/>
                    <a:pt x="486410" y="1055370"/>
                  </a:cubicBezTo>
                  <a:cubicBezTo>
                    <a:pt x="497840" y="1046480"/>
                    <a:pt x="513080" y="1056640"/>
                    <a:pt x="520700" y="1041400"/>
                  </a:cubicBezTo>
                  <a:cubicBezTo>
                    <a:pt x="520700" y="1040130"/>
                    <a:pt x="525780" y="1040130"/>
                    <a:pt x="527050" y="1041400"/>
                  </a:cubicBezTo>
                  <a:cubicBezTo>
                    <a:pt x="537210" y="1042670"/>
                    <a:pt x="547370" y="1043940"/>
                    <a:pt x="557530" y="1046480"/>
                  </a:cubicBezTo>
                  <a:cubicBezTo>
                    <a:pt x="556260" y="1043940"/>
                    <a:pt x="556260" y="1041400"/>
                    <a:pt x="554990" y="1038860"/>
                  </a:cubicBezTo>
                  <a:cubicBezTo>
                    <a:pt x="561340" y="1040130"/>
                    <a:pt x="566420" y="1041400"/>
                    <a:pt x="570230" y="1042670"/>
                  </a:cubicBezTo>
                  <a:cubicBezTo>
                    <a:pt x="570230" y="1043940"/>
                    <a:pt x="571500" y="1045210"/>
                    <a:pt x="571500" y="1046480"/>
                  </a:cubicBezTo>
                  <a:cubicBezTo>
                    <a:pt x="562610" y="1051560"/>
                    <a:pt x="553720" y="1057910"/>
                    <a:pt x="544830" y="1062990"/>
                  </a:cubicBezTo>
                  <a:cubicBezTo>
                    <a:pt x="530860" y="1071880"/>
                    <a:pt x="518160" y="1083310"/>
                    <a:pt x="504190" y="1087120"/>
                  </a:cubicBezTo>
                  <a:cubicBezTo>
                    <a:pt x="480060" y="1092200"/>
                    <a:pt x="455930" y="1101090"/>
                    <a:pt x="430530" y="1102360"/>
                  </a:cubicBezTo>
                  <a:lnTo>
                    <a:pt x="424180" y="1102360"/>
                  </a:lnTo>
                  <a:cubicBezTo>
                    <a:pt x="397510" y="1107440"/>
                    <a:pt x="372110" y="1112520"/>
                    <a:pt x="345440" y="1117600"/>
                  </a:cubicBezTo>
                  <a:cubicBezTo>
                    <a:pt x="341630" y="1118870"/>
                    <a:pt x="339090" y="1120140"/>
                    <a:pt x="335280" y="1120140"/>
                  </a:cubicBezTo>
                  <a:cubicBezTo>
                    <a:pt x="318770" y="1122680"/>
                    <a:pt x="302260" y="1123950"/>
                    <a:pt x="287020" y="1126490"/>
                  </a:cubicBezTo>
                  <a:cubicBezTo>
                    <a:pt x="270510" y="1130300"/>
                    <a:pt x="252730" y="1132840"/>
                    <a:pt x="236220" y="1139190"/>
                  </a:cubicBezTo>
                  <a:cubicBezTo>
                    <a:pt x="223520" y="1143000"/>
                    <a:pt x="207010" y="1141730"/>
                    <a:pt x="201930" y="1154430"/>
                  </a:cubicBezTo>
                  <a:cubicBezTo>
                    <a:pt x="196850" y="1154430"/>
                    <a:pt x="191770" y="1153160"/>
                    <a:pt x="189230" y="1154430"/>
                  </a:cubicBezTo>
                  <a:cubicBezTo>
                    <a:pt x="170180" y="1162050"/>
                    <a:pt x="151130" y="1169670"/>
                    <a:pt x="133350" y="1178560"/>
                  </a:cubicBezTo>
                  <a:cubicBezTo>
                    <a:pt x="127000" y="1183640"/>
                    <a:pt x="121920" y="1186180"/>
                    <a:pt x="119380" y="1191260"/>
                  </a:cubicBezTo>
                  <a:cubicBezTo>
                    <a:pt x="118110" y="1195070"/>
                    <a:pt x="121920" y="1201420"/>
                    <a:pt x="123190" y="1203960"/>
                  </a:cubicBezTo>
                  <a:cubicBezTo>
                    <a:pt x="120650" y="1205230"/>
                    <a:pt x="115570" y="1206500"/>
                    <a:pt x="115570" y="1207770"/>
                  </a:cubicBezTo>
                  <a:cubicBezTo>
                    <a:pt x="115570" y="1215390"/>
                    <a:pt x="115570" y="1223010"/>
                    <a:pt x="118110" y="1229360"/>
                  </a:cubicBezTo>
                  <a:cubicBezTo>
                    <a:pt x="121920" y="1238250"/>
                    <a:pt x="133350" y="1245870"/>
                    <a:pt x="120650" y="1257300"/>
                  </a:cubicBezTo>
                  <a:cubicBezTo>
                    <a:pt x="118110" y="1258570"/>
                    <a:pt x="120650" y="1264920"/>
                    <a:pt x="120650" y="1270000"/>
                  </a:cubicBezTo>
                  <a:cubicBezTo>
                    <a:pt x="124460" y="1268730"/>
                    <a:pt x="127000" y="1268730"/>
                    <a:pt x="130810" y="1268730"/>
                  </a:cubicBezTo>
                  <a:cubicBezTo>
                    <a:pt x="118110" y="1290320"/>
                    <a:pt x="118110" y="1297940"/>
                    <a:pt x="130810" y="1301750"/>
                  </a:cubicBezTo>
                  <a:cubicBezTo>
                    <a:pt x="130810" y="1309370"/>
                    <a:pt x="128270" y="1316990"/>
                    <a:pt x="130810" y="1322070"/>
                  </a:cubicBezTo>
                  <a:cubicBezTo>
                    <a:pt x="138430" y="1334770"/>
                    <a:pt x="148590" y="1347470"/>
                    <a:pt x="157480" y="1358900"/>
                  </a:cubicBezTo>
                  <a:cubicBezTo>
                    <a:pt x="156210" y="1360170"/>
                    <a:pt x="153670" y="1361440"/>
                    <a:pt x="152400" y="1361440"/>
                  </a:cubicBezTo>
                  <a:cubicBezTo>
                    <a:pt x="157480" y="1367790"/>
                    <a:pt x="162560" y="1374140"/>
                    <a:pt x="166370" y="1377950"/>
                  </a:cubicBezTo>
                  <a:cubicBezTo>
                    <a:pt x="161290" y="1385570"/>
                    <a:pt x="157480" y="1391920"/>
                    <a:pt x="152400" y="1398270"/>
                  </a:cubicBezTo>
                  <a:cubicBezTo>
                    <a:pt x="158750" y="1400810"/>
                    <a:pt x="162560" y="1402080"/>
                    <a:pt x="167640" y="1403350"/>
                  </a:cubicBezTo>
                  <a:cubicBezTo>
                    <a:pt x="158750" y="1405890"/>
                    <a:pt x="151130" y="1408430"/>
                    <a:pt x="139700" y="1413510"/>
                  </a:cubicBezTo>
                  <a:cubicBezTo>
                    <a:pt x="161290" y="1418590"/>
                    <a:pt x="162560" y="1433830"/>
                    <a:pt x="165100" y="1449070"/>
                  </a:cubicBezTo>
                  <a:cubicBezTo>
                    <a:pt x="165100" y="1450340"/>
                    <a:pt x="171450" y="1451610"/>
                    <a:pt x="175260" y="1452880"/>
                  </a:cubicBezTo>
                  <a:cubicBezTo>
                    <a:pt x="175260" y="1455420"/>
                    <a:pt x="172720" y="1459230"/>
                    <a:pt x="173990" y="1461770"/>
                  </a:cubicBezTo>
                  <a:cubicBezTo>
                    <a:pt x="179070" y="1468120"/>
                    <a:pt x="187960" y="1471930"/>
                    <a:pt x="189230" y="1479550"/>
                  </a:cubicBezTo>
                  <a:cubicBezTo>
                    <a:pt x="196850" y="1501140"/>
                    <a:pt x="210820" y="1497330"/>
                    <a:pt x="226060" y="1492250"/>
                  </a:cubicBezTo>
                  <a:lnTo>
                    <a:pt x="233680" y="1503680"/>
                  </a:lnTo>
                  <a:cubicBezTo>
                    <a:pt x="236220" y="1502410"/>
                    <a:pt x="238760" y="1499870"/>
                    <a:pt x="240030" y="1498600"/>
                  </a:cubicBezTo>
                  <a:cubicBezTo>
                    <a:pt x="241300" y="1506220"/>
                    <a:pt x="254000" y="1515110"/>
                    <a:pt x="257810" y="1510030"/>
                  </a:cubicBezTo>
                  <a:cubicBezTo>
                    <a:pt x="266700" y="1497330"/>
                    <a:pt x="276860" y="1504950"/>
                    <a:pt x="287020" y="1506220"/>
                  </a:cubicBezTo>
                  <a:cubicBezTo>
                    <a:pt x="292100" y="1507490"/>
                    <a:pt x="299720" y="1508760"/>
                    <a:pt x="302260" y="1506220"/>
                  </a:cubicBezTo>
                  <a:cubicBezTo>
                    <a:pt x="308610" y="1499870"/>
                    <a:pt x="327660" y="1506220"/>
                    <a:pt x="322580" y="1488440"/>
                  </a:cubicBezTo>
                  <a:cubicBezTo>
                    <a:pt x="321310" y="1484630"/>
                    <a:pt x="316230" y="1480820"/>
                    <a:pt x="311150" y="1477010"/>
                  </a:cubicBezTo>
                  <a:lnTo>
                    <a:pt x="347980" y="1477010"/>
                  </a:lnTo>
                  <a:cubicBezTo>
                    <a:pt x="349250" y="1480820"/>
                    <a:pt x="349250" y="1485900"/>
                    <a:pt x="350520" y="1489710"/>
                  </a:cubicBezTo>
                  <a:cubicBezTo>
                    <a:pt x="344170" y="1490980"/>
                    <a:pt x="337820" y="1492250"/>
                    <a:pt x="331470" y="1494790"/>
                  </a:cubicBezTo>
                  <a:cubicBezTo>
                    <a:pt x="331470" y="1496060"/>
                    <a:pt x="332740" y="1497330"/>
                    <a:pt x="332740" y="1499870"/>
                  </a:cubicBezTo>
                  <a:cubicBezTo>
                    <a:pt x="335280" y="1499870"/>
                    <a:pt x="339090" y="1498600"/>
                    <a:pt x="341630" y="1498600"/>
                  </a:cubicBezTo>
                  <a:cubicBezTo>
                    <a:pt x="351790" y="1502410"/>
                    <a:pt x="365760" y="1492250"/>
                    <a:pt x="374650" y="1504950"/>
                  </a:cubicBezTo>
                  <a:cubicBezTo>
                    <a:pt x="391160" y="1527810"/>
                    <a:pt x="420370" y="1534160"/>
                    <a:pt x="447040" y="1521460"/>
                  </a:cubicBezTo>
                  <a:cubicBezTo>
                    <a:pt x="449580" y="1520190"/>
                    <a:pt x="454660" y="1524000"/>
                    <a:pt x="458470" y="1525270"/>
                  </a:cubicBezTo>
                  <a:cubicBezTo>
                    <a:pt x="459740" y="1525270"/>
                    <a:pt x="459740" y="1525270"/>
                    <a:pt x="461010" y="1526540"/>
                  </a:cubicBezTo>
                  <a:cubicBezTo>
                    <a:pt x="462280" y="1524000"/>
                    <a:pt x="462280" y="1521460"/>
                    <a:pt x="462280" y="1522730"/>
                  </a:cubicBezTo>
                  <a:cubicBezTo>
                    <a:pt x="471170" y="1522730"/>
                    <a:pt x="480060" y="1525270"/>
                    <a:pt x="488950" y="1524000"/>
                  </a:cubicBezTo>
                  <a:cubicBezTo>
                    <a:pt x="502920" y="1522730"/>
                    <a:pt x="516890" y="1517650"/>
                    <a:pt x="530860" y="1516380"/>
                  </a:cubicBezTo>
                  <a:cubicBezTo>
                    <a:pt x="552450" y="1513840"/>
                    <a:pt x="574040" y="1513840"/>
                    <a:pt x="595630" y="1508760"/>
                  </a:cubicBezTo>
                  <a:cubicBezTo>
                    <a:pt x="604520" y="1506220"/>
                    <a:pt x="610870" y="1507490"/>
                    <a:pt x="617220" y="1510030"/>
                  </a:cubicBezTo>
                  <a:cubicBezTo>
                    <a:pt x="577850" y="1526540"/>
                    <a:pt x="538480" y="1543050"/>
                    <a:pt x="499110" y="1558290"/>
                  </a:cubicBezTo>
                  <a:cubicBezTo>
                    <a:pt x="499110" y="1559560"/>
                    <a:pt x="500380" y="1560830"/>
                    <a:pt x="500380" y="1562100"/>
                  </a:cubicBezTo>
                  <a:cubicBezTo>
                    <a:pt x="502920" y="1562100"/>
                    <a:pt x="505460" y="1563370"/>
                    <a:pt x="510540" y="1564640"/>
                  </a:cubicBezTo>
                  <a:cubicBezTo>
                    <a:pt x="501650" y="1568450"/>
                    <a:pt x="497840" y="1569720"/>
                    <a:pt x="491490" y="1572260"/>
                  </a:cubicBezTo>
                  <a:cubicBezTo>
                    <a:pt x="502920" y="1579880"/>
                    <a:pt x="487680" y="1588770"/>
                    <a:pt x="494030" y="1598930"/>
                  </a:cubicBezTo>
                  <a:cubicBezTo>
                    <a:pt x="499110" y="1609090"/>
                    <a:pt x="495300" y="1624330"/>
                    <a:pt x="518160" y="1620520"/>
                  </a:cubicBezTo>
                  <a:cubicBezTo>
                    <a:pt x="495300" y="1631950"/>
                    <a:pt x="494030" y="1648460"/>
                    <a:pt x="509270" y="1666240"/>
                  </a:cubicBezTo>
                  <a:cubicBezTo>
                    <a:pt x="511810" y="1668780"/>
                    <a:pt x="513080" y="1673860"/>
                    <a:pt x="511810" y="1676400"/>
                  </a:cubicBezTo>
                  <a:cubicBezTo>
                    <a:pt x="509270" y="1685290"/>
                    <a:pt x="505460" y="1692910"/>
                    <a:pt x="502920" y="1699260"/>
                  </a:cubicBezTo>
                  <a:cubicBezTo>
                    <a:pt x="494030" y="1699260"/>
                    <a:pt x="488950" y="1697990"/>
                    <a:pt x="483870" y="1697990"/>
                  </a:cubicBezTo>
                  <a:cubicBezTo>
                    <a:pt x="471170" y="1699260"/>
                    <a:pt x="458470" y="1701800"/>
                    <a:pt x="445770" y="1704340"/>
                  </a:cubicBezTo>
                  <a:cubicBezTo>
                    <a:pt x="405130" y="1711960"/>
                    <a:pt x="363220" y="1719580"/>
                    <a:pt x="322580" y="1727200"/>
                  </a:cubicBezTo>
                  <a:cubicBezTo>
                    <a:pt x="288290" y="1733550"/>
                    <a:pt x="255270" y="1746250"/>
                    <a:pt x="220980" y="1748790"/>
                  </a:cubicBezTo>
                  <a:cubicBezTo>
                    <a:pt x="196850" y="1750060"/>
                    <a:pt x="175260" y="1762760"/>
                    <a:pt x="152400" y="1764030"/>
                  </a:cubicBezTo>
                  <a:cubicBezTo>
                    <a:pt x="137160" y="1765300"/>
                    <a:pt x="121920" y="1771650"/>
                    <a:pt x="107950" y="1778000"/>
                  </a:cubicBezTo>
                  <a:cubicBezTo>
                    <a:pt x="100330" y="1780540"/>
                    <a:pt x="93980" y="1786890"/>
                    <a:pt x="87630" y="1790700"/>
                  </a:cubicBezTo>
                  <a:cubicBezTo>
                    <a:pt x="86360" y="1790700"/>
                    <a:pt x="82550" y="1789430"/>
                    <a:pt x="81280" y="1790700"/>
                  </a:cubicBezTo>
                  <a:cubicBezTo>
                    <a:pt x="71120" y="1795780"/>
                    <a:pt x="62230" y="1800860"/>
                    <a:pt x="52070" y="1804670"/>
                  </a:cubicBezTo>
                  <a:cubicBezTo>
                    <a:pt x="44450" y="1808480"/>
                    <a:pt x="38100" y="1812290"/>
                    <a:pt x="30480" y="1816100"/>
                  </a:cubicBezTo>
                  <a:cubicBezTo>
                    <a:pt x="30480" y="1817370"/>
                    <a:pt x="31750" y="1818640"/>
                    <a:pt x="31750" y="1819910"/>
                  </a:cubicBezTo>
                  <a:cubicBezTo>
                    <a:pt x="29210" y="1819910"/>
                    <a:pt x="25400" y="1818640"/>
                    <a:pt x="21590" y="1817370"/>
                  </a:cubicBezTo>
                  <a:cubicBezTo>
                    <a:pt x="22860" y="1824990"/>
                    <a:pt x="24130" y="1830070"/>
                    <a:pt x="25400" y="1836420"/>
                  </a:cubicBezTo>
                  <a:cubicBezTo>
                    <a:pt x="24130" y="1836420"/>
                    <a:pt x="24130" y="1836420"/>
                    <a:pt x="22860" y="1837690"/>
                  </a:cubicBezTo>
                  <a:cubicBezTo>
                    <a:pt x="21590" y="1835150"/>
                    <a:pt x="20320" y="1832610"/>
                    <a:pt x="19050" y="1831340"/>
                  </a:cubicBezTo>
                  <a:cubicBezTo>
                    <a:pt x="7620" y="1844040"/>
                    <a:pt x="0" y="1855470"/>
                    <a:pt x="17780" y="1863090"/>
                  </a:cubicBezTo>
                  <a:cubicBezTo>
                    <a:pt x="16510" y="1869440"/>
                    <a:pt x="16510" y="1874520"/>
                    <a:pt x="16510" y="1878330"/>
                  </a:cubicBezTo>
                  <a:lnTo>
                    <a:pt x="20320" y="1905000"/>
                  </a:lnTo>
                  <a:cubicBezTo>
                    <a:pt x="21590" y="1916430"/>
                    <a:pt x="19050" y="1927860"/>
                    <a:pt x="33020" y="1931670"/>
                  </a:cubicBezTo>
                  <a:cubicBezTo>
                    <a:pt x="29210" y="1938020"/>
                    <a:pt x="29210" y="1967230"/>
                    <a:pt x="34290" y="1968500"/>
                  </a:cubicBezTo>
                  <a:cubicBezTo>
                    <a:pt x="43180" y="1972310"/>
                    <a:pt x="45720" y="1983740"/>
                    <a:pt x="53340" y="1988820"/>
                  </a:cubicBezTo>
                  <a:cubicBezTo>
                    <a:pt x="54610" y="1990090"/>
                    <a:pt x="55880" y="1992630"/>
                    <a:pt x="55880" y="1992630"/>
                  </a:cubicBezTo>
                  <a:cubicBezTo>
                    <a:pt x="45720" y="2004060"/>
                    <a:pt x="60960" y="1998980"/>
                    <a:pt x="63500" y="2004060"/>
                  </a:cubicBezTo>
                  <a:cubicBezTo>
                    <a:pt x="60960" y="2010410"/>
                    <a:pt x="55880" y="2016760"/>
                    <a:pt x="54610" y="2024380"/>
                  </a:cubicBezTo>
                  <a:cubicBezTo>
                    <a:pt x="53340" y="2032000"/>
                    <a:pt x="54610" y="2038350"/>
                    <a:pt x="66040" y="2034540"/>
                  </a:cubicBezTo>
                  <a:cubicBezTo>
                    <a:pt x="64770" y="2045970"/>
                    <a:pt x="63500" y="2056130"/>
                    <a:pt x="62230" y="2067560"/>
                  </a:cubicBezTo>
                  <a:cubicBezTo>
                    <a:pt x="63500" y="2067560"/>
                    <a:pt x="64770" y="2066290"/>
                    <a:pt x="64770" y="2066290"/>
                  </a:cubicBezTo>
                  <a:cubicBezTo>
                    <a:pt x="68580" y="2075180"/>
                    <a:pt x="71120" y="2082800"/>
                    <a:pt x="74930" y="2090420"/>
                  </a:cubicBezTo>
                  <a:cubicBezTo>
                    <a:pt x="81280" y="2090420"/>
                    <a:pt x="87630" y="2091690"/>
                    <a:pt x="95250" y="2092960"/>
                  </a:cubicBezTo>
                  <a:lnTo>
                    <a:pt x="95250" y="2096770"/>
                  </a:lnTo>
                  <a:cubicBezTo>
                    <a:pt x="91440" y="2098040"/>
                    <a:pt x="87630" y="2099310"/>
                    <a:pt x="83820" y="2100580"/>
                  </a:cubicBezTo>
                  <a:cubicBezTo>
                    <a:pt x="85090" y="2101850"/>
                    <a:pt x="87630" y="2101850"/>
                    <a:pt x="87630" y="2101850"/>
                  </a:cubicBezTo>
                  <a:cubicBezTo>
                    <a:pt x="88900" y="2120900"/>
                    <a:pt x="105410" y="2118360"/>
                    <a:pt x="116840" y="2123440"/>
                  </a:cubicBezTo>
                  <a:cubicBezTo>
                    <a:pt x="121920" y="2125980"/>
                    <a:pt x="128270" y="2127250"/>
                    <a:pt x="132080" y="2125980"/>
                  </a:cubicBezTo>
                  <a:cubicBezTo>
                    <a:pt x="139700" y="2122170"/>
                    <a:pt x="144780" y="2123440"/>
                    <a:pt x="144780" y="2131060"/>
                  </a:cubicBezTo>
                  <a:cubicBezTo>
                    <a:pt x="144780" y="2134870"/>
                    <a:pt x="142240" y="2139950"/>
                    <a:pt x="140970" y="2142490"/>
                  </a:cubicBezTo>
                  <a:cubicBezTo>
                    <a:pt x="149860" y="2142490"/>
                    <a:pt x="163830" y="2146300"/>
                    <a:pt x="171450" y="2141220"/>
                  </a:cubicBezTo>
                  <a:cubicBezTo>
                    <a:pt x="189230" y="2129790"/>
                    <a:pt x="205740" y="2139950"/>
                    <a:pt x="222250" y="2136140"/>
                  </a:cubicBezTo>
                  <a:cubicBezTo>
                    <a:pt x="231140" y="2133600"/>
                    <a:pt x="238760" y="2133600"/>
                    <a:pt x="251460" y="2131060"/>
                  </a:cubicBezTo>
                  <a:cubicBezTo>
                    <a:pt x="257810" y="2136140"/>
                    <a:pt x="264160" y="2134870"/>
                    <a:pt x="265430" y="2128520"/>
                  </a:cubicBezTo>
                  <a:cubicBezTo>
                    <a:pt x="275590" y="2128520"/>
                    <a:pt x="284480" y="2128520"/>
                    <a:pt x="293370" y="2127250"/>
                  </a:cubicBezTo>
                  <a:cubicBezTo>
                    <a:pt x="307340" y="2124710"/>
                    <a:pt x="320040" y="2120900"/>
                    <a:pt x="334010" y="2119630"/>
                  </a:cubicBezTo>
                  <a:cubicBezTo>
                    <a:pt x="342900" y="2118360"/>
                    <a:pt x="353060" y="2120900"/>
                    <a:pt x="363220" y="2119630"/>
                  </a:cubicBezTo>
                  <a:cubicBezTo>
                    <a:pt x="368300" y="2118360"/>
                    <a:pt x="372110" y="2110740"/>
                    <a:pt x="377190" y="2106930"/>
                  </a:cubicBezTo>
                  <a:cubicBezTo>
                    <a:pt x="382270" y="2119630"/>
                    <a:pt x="392430" y="2120900"/>
                    <a:pt x="408940" y="2112010"/>
                  </a:cubicBezTo>
                  <a:cubicBezTo>
                    <a:pt x="402590" y="2106930"/>
                    <a:pt x="394970" y="2103120"/>
                    <a:pt x="388620" y="2099310"/>
                  </a:cubicBezTo>
                  <a:cubicBezTo>
                    <a:pt x="394970" y="2096770"/>
                    <a:pt x="400050" y="2092960"/>
                    <a:pt x="405130" y="2091690"/>
                  </a:cubicBezTo>
                  <a:cubicBezTo>
                    <a:pt x="410210" y="2091690"/>
                    <a:pt x="414020" y="2092960"/>
                    <a:pt x="417830" y="2092960"/>
                  </a:cubicBezTo>
                  <a:cubicBezTo>
                    <a:pt x="421640" y="2092960"/>
                    <a:pt x="425450" y="2092960"/>
                    <a:pt x="429260" y="2091690"/>
                  </a:cubicBezTo>
                  <a:cubicBezTo>
                    <a:pt x="433070" y="2090420"/>
                    <a:pt x="435610" y="2089150"/>
                    <a:pt x="438150" y="2086610"/>
                  </a:cubicBezTo>
                  <a:cubicBezTo>
                    <a:pt x="438150" y="2090420"/>
                    <a:pt x="439420" y="2095500"/>
                    <a:pt x="439420" y="2099310"/>
                  </a:cubicBezTo>
                  <a:cubicBezTo>
                    <a:pt x="439420" y="2103120"/>
                    <a:pt x="436880" y="2106930"/>
                    <a:pt x="435610" y="2110740"/>
                  </a:cubicBezTo>
                  <a:cubicBezTo>
                    <a:pt x="439420" y="2110740"/>
                    <a:pt x="443230" y="2110740"/>
                    <a:pt x="448310" y="2109470"/>
                  </a:cubicBezTo>
                  <a:cubicBezTo>
                    <a:pt x="453390" y="2117090"/>
                    <a:pt x="439420" y="2133600"/>
                    <a:pt x="458470" y="2134870"/>
                  </a:cubicBezTo>
                  <a:cubicBezTo>
                    <a:pt x="457200" y="2139950"/>
                    <a:pt x="455930" y="2143760"/>
                    <a:pt x="454660" y="2148840"/>
                  </a:cubicBezTo>
                  <a:cubicBezTo>
                    <a:pt x="462280" y="2148840"/>
                    <a:pt x="469900" y="2150110"/>
                    <a:pt x="481330" y="2151380"/>
                  </a:cubicBezTo>
                  <a:cubicBezTo>
                    <a:pt x="476250" y="2157730"/>
                    <a:pt x="472440" y="2162810"/>
                    <a:pt x="467360" y="2167890"/>
                  </a:cubicBezTo>
                  <a:cubicBezTo>
                    <a:pt x="471170" y="2166620"/>
                    <a:pt x="474980" y="2166620"/>
                    <a:pt x="482600" y="2165350"/>
                  </a:cubicBezTo>
                  <a:cubicBezTo>
                    <a:pt x="466090" y="2180590"/>
                    <a:pt x="483870" y="2181860"/>
                    <a:pt x="490220" y="2190750"/>
                  </a:cubicBezTo>
                  <a:cubicBezTo>
                    <a:pt x="494030" y="2180590"/>
                    <a:pt x="496570" y="2174240"/>
                    <a:pt x="497840" y="2169160"/>
                  </a:cubicBezTo>
                  <a:cubicBezTo>
                    <a:pt x="504190" y="2175510"/>
                    <a:pt x="511810" y="2183130"/>
                    <a:pt x="519430" y="2192020"/>
                  </a:cubicBezTo>
                  <a:cubicBezTo>
                    <a:pt x="520700" y="2192020"/>
                    <a:pt x="523240" y="2189480"/>
                    <a:pt x="524510" y="2190750"/>
                  </a:cubicBezTo>
                  <a:cubicBezTo>
                    <a:pt x="538480" y="2197100"/>
                    <a:pt x="544830" y="2190750"/>
                    <a:pt x="549910" y="2178050"/>
                  </a:cubicBezTo>
                  <a:cubicBezTo>
                    <a:pt x="551180" y="2175510"/>
                    <a:pt x="557530" y="2174240"/>
                    <a:pt x="558800" y="2172970"/>
                  </a:cubicBezTo>
                  <a:cubicBezTo>
                    <a:pt x="556260" y="2180590"/>
                    <a:pt x="552450" y="2188210"/>
                    <a:pt x="548640" y="2197100"/>
                  </a:cubicBezTo>
                  <a:cubicBezTo>
                    <a:pt x="533400" y="2199640"/>
                    <a:pt x="515620" y="2203450"/>
                    <a:pt x="497840" y="2207260"/>
                  </a:cubicBezTo>
                  <a:cubicBezTo>
                    <a:pt x="481330" y="2211070"/>
                    <a:pt x="464820" y="2217420"/>
                    <a:pt x="447040" y="2219960"/>
                  </a:cubicBezTo>
                  <a:cubicBezTo>
                    <a:pt x="422910" y="2223770"/>
                    <a:pt x="398780" y="2226310"/>
                    <a:pt x="373380" y="2230120"/>
                  </a:cubicBezTo>
                  <a:cubicBezTo>
                    <a:pt x="344170" y="2235200"/>
                    <a:pt x="314960" y="2240280"/>
                    <a:pt x="285750" y="2246630"/>
                  </a:cubicBezTo>
                  <a:cubicBezTo>
                    <a:pt x="261620" y="2251710"/>
                    <a:pt x="238760" y="2259330"/>
                    <a:pt x="214630" y="2264410"/>
                  </a:cubicBezTo>
                  <a:cubicBezTo>
                    <a:pt x="198120" y="2268220"/>
                    <a:pt x="181610" y="2269490"/>
                    <a:pt x="166370" y="2275840"/>
                  </a:cubicBezTo>
                  <a:cubicBezTo>
                    <a:pt x="151130" y="2282190"/>
                    <a:pt x="129540" y="2280920"/>
                    <a:pt x="124460" y="2302510"/>
                  </a:cubicBezTo>
                  <a:cubicBezTo>
                    <a:pt x="115570" y="2297430"/>
                    <a:pt x="109220" y="2299970"/>
                    <a:pt x="107950" y="2308860"/>
                  </a:cubicBezTo>
                  <a:cubicBezTo>
                    <a:pt x="107950" y="2311400"/>
                    <a:pt x="106680" y="2313940"/>
                    <a:pt x="104140" y="2313940"/>
                  </a:cubicBezTo>
                  <a:cubicBezTo>
                    <a:pt x="90170" y="2317750"/>
                    <a:pt x="93980" y="2325370"/>
                    <a:pt x="100330" y="2332990"/>
                  </a:cubicBezTo>
                  <a:cubicBezTo>
                    <a:pt x="107950" y="2341880"/>
                    <a:pt x="107950" y="2350770"/>
                    <a:pt x="106680" y="2360930"/>
                  </a:cubicBezTo>
                  <a:cubicBezTo>
                    <a:pt x="104140" y="2374900"/>
                    <a:pt x="101600" y="2390140"/>
                    <a:pt x="99060" y="2404110"/>
                  </a:cubicBezTo>
                  <a:cubicBezTo>
                    <a:pt x="99060" y="2407920"/>
                    <a:pt x="102870" y="2411730"/>
                    <a:pt x="105410" y="2415540"/>
                  </a:cubicBezTo>
                  <a:lnTo>
                    <a:pt x="109220" y="2423160"/>
                  </a:lnTo>
                  <a:lnTo>
                    <a:pt x="109220" y="2444750"/>
                  </a:lnTo>
                  <a:cubicBezTo>
                    <a:pt x="114300" y="2444750"/>
                    <a:pt x="120650" y="2443480"/>
                    <a:pt x="127000" y="2443480"/>
                  </a:cubicBezTo>
                  <a:cubicBezTo>
                    <a:pt x="127000" y="2443480"/>
                    <a:pt x="127000" y="2444750"/>
                    <a:pt x="128270" y="2444750"/>
                  </a:cubicBezTo>
                  <a:cubicBezTo>
                    <a:pt x="124460" y="2446020"/>
                    <a:pt x="121920" y="2447290"/>
                    <a:pt x="118110" y="2449830"/>
                  </a:cubicBezTo>
                  <a:cubicBezTo>
                    <a:pt x="125730" y="2458720"/>
                    <a:pt x="111760" y="2481580"/>
                    <a:pt x="142240" y="2476500"/>
                  </a:cubicBezTo>
                  <a:cubicBezTo>
                    <a:pt x="133350" y="2484120"/>
                    <a:pt x="128270" y="2489200"/>
                    <a:pt x="124460" y="2491740"/>
                  </a:cubicBezTo>
                  <a:cubicBezTo>
                    <a:pt x="127000" y="2498090"/>
                    <a:pt x="129540" y="2501900"/>
                    <a:pt x="130810" y="2505710"/>
                  </a:cubicBezTo>
                  <a:cubicBezTo>
                    <a:pt x="125730" y="2509520"/>
                    <a:pt x="121920" y="2513330"/>
                    <a:pt x="118110" y="2515870"/>
                  </a:cubicBezTo>
                  <a:cubicBezTo>
                    <a:pt x="123190" y="2520950"/>
                    <a:pt x="128270" y="2524760"/>
                    <a:pt x="130810" y="2528570"/>
                  </a:cubicBezTo>
                  <a:cubicBezTo>
                    <a:pt x="135890" y="2523490"/>
                    <a:pt x="140970" y="2518410"/>
                    <a:pt x="146050" y="2518410"/>
                  </a:cubicBezTo>
                  <a:cubicBezTo>
                    <a:pt x="151130" y="2518410"/>
                    <a:pt x="157480" y="2527300"/>
                    <a:pt x="163830" y="2532380"/>
                  </a:cubicBezTo>
                  <a:cubicBezTo>
                    <a:pt x="163830" y="2533650"/>
                    <a:pt x="160020" y="2534920"/>
                    <a:pt x="158750" y="2534920"/>
                  </a:cubicBezTo>
                  <a:cubicBezTo>
                    <a:pt x="149860" y="2524760"/>
                    <a:pt x="140970" y="2523490"/>
                    <a:pt x="132080" y="2534920"/>
                  </a:cubicBezTo>
                  <a:cubicBezTo>
                    <a:pt x="132080" y="2534920"/>
                    <a:pt x="130810" y="2534920"/>
                    <a:pt x="130810" y="2533650"/>
                  </a:cubicBezTo>
                  <a:cubicBezTo>
                    <a:pt x="130810" y="2532380"/>
                    <a:pt x="130810" y="2532380"/>
                    <a:pt x="129540" y="2531110"/>
                  </a:cubicBezTo>
                  <a:cubicBezTo>
                    <a:pt x="124460" y="2536190"/>
                    <a:pt x="125730" y="2540000"/>
                    <a:pt x="132080" y="2543810"/>
                  </a:cubicBezTo>
                  <a:cubicBezTo>
                    <a:pt x="140970" y="2548890"/>
                    <a:pt x="139700" y="2552700"/>
                    <a:pt x="134620" y="2559050"/>
                  </a:cubicBezTo>
                  <a:cubicBezTo>
                    <a:pt x="137160" y="2560320"/>
                    <a:pt x="140970" y="2562860"/>
                    <a:pt x="140970" y="2564130"/>
                  </a:cubicBezTo>
                  <a:cubicBezTo>
                    <a:pt x="140970" y="2570480"/>
                    <a:pt x="153670" y="2574290"/>
                    <a:pt x="143510" y="2581910"/>
                  </a:cubicBezTo>
                  <a:cubicBezTo>
                    <a:pt x="148590" y="2588260"/>
                    <a:pt x="151130" y="2594610"/>
                    <a:pt x="162560" y="2597150"/>
                  </a:cubicBezTo>
                  <a:cubicBezTo>
                    <a:pt x="172720" y="2599690"/>
                    <a:pt x="175260" y="2594610"/>
                    <a:pt x="181610" y="2593340"/>
                  </a:cubicBezTo>
                  <a:cubicBezTo>
                    <a:pt x="187960" y="2592070"/>
                    <a:pt x="195580" y="2595880"/>
                    <a:pt x="201930" y="2597150"/>
                  </a:cubicBezTo>
                  <a:cubicBezTo>
                    <a:pt x="204470" y="2597150"/>
                    <a:pt x="207010" y="2593340"/>
                    <a:pt x="207010" y="2592070"/>
                  </a:cubicBezTo>
                  <a:cubicBezTo>
                    <a:pt x="215900" y="2593340"/>
                    <a:pt x="224790" y="2595880"/>
                    <a:pt x="232410" y="2594610"/>
                  </a:cubicBezTo>
                  <a:cubicBezTo>
                    <a:pt x="243840" y="2593340"/>
                    <a:pt x="250190" y="2597150"/>
                    <a:pt x="251460" y="2607310"/>
                  </a:cubicBezTo>
                  <a:cubicBezTo>
                    <a:pt x="252730" y="2618740"/>
                    <a:pt x="259080" y="2620010"/>
                    <a:pt x="267970" y="2618740"/>
                  </a:cubicBezTo>
                  <a:cubicBezTo>
                    <a:pt x="275590" y="2617470"/>
                    <a:pt x="281940" y="2614930"/>
                    <a:pt x="289560" y="2613660"/>
                  </a:cubicBezTo>
                  <a:cubicBezTo>
                    <a:pt x="285750" y="2609850"/>
                    <a:pt x="280670" y="2606040"/>
                    <a:pt x="274320" y="2600960"/>
                  </a:cubicBezTo>
                  <a:cubicBezTo>
                    <a:pt x="280670" y="2599690"/>
                    <a:pt x="287020" y="2597150"/>
                    <a:pt x="292100" y="2597150"/>
                  </a:cubicBezTo>
                  <a:cubicBezTo>
                    <a:pt x="302260" y="2595880"/>
                    <a:pt x="311150" y="2594610"/>
                    <a:pt x="321310" y="2594610"/>
                  </a:cubicBezTo>
                  <a:cubicBezTo>
                    <a:pt x="325120" y="2594610"/>
                    <a:pt x="328930" y="2597150"/>
                    <a:pt x="332740" y="2600960"/>
                  </a:cubicBezTo>
                  <a:cubicBezTo>
                    <a:pt x="316230" y="2600960"/>
                    <a:pt x="300990" y="2600960"/>
                    <a:pt x="289560" y="2613660"/>
                  </a:cubicBezTo>
                  <a:cubicBezTo>
                    <a:pt x="293370" y="2614930"/>
                    <a:pt x="298450" y="2616200"/>
                    <a:pt x="302260" y="2616200"/>
                  </a:cubicBezTo>
                  <a:cubicBezTo>
                    <a:pt x="323850" y="2614930"/>
                    <a:pt x="346710" y="2613660"/>
                    <a:pt x="368300" y="2612390"/>
                  </a:cubicBezTo>
                  <a:cubicBezTo>
                    <a:pt x="389890" y="2611120"/>
                    <a:pt x="410210" y="2608580"/>
                    <a:pt x="433070" y="2607310"/>
                  </a:cubicBezTo>
                  <a:cubicBezTo>
                    <a:pt x="439420" y="2633980"/>
                    <a:pt x="445770" y="2659380"/>
                    <a:pt x="450850" y="2684780"/>
                  </a:cubicBezTo>
                  <a:cubicBezTo>
                    <a:pt x="448310" y="2686050"/>
                    <a:pt x="445770" y="2687320"/>
                    <a:pt x="443230" y="2687320"/>
                  </a:cubicBezTo>
                  <a:cubicBezTo>
                    <a:pt x="447040" y="2692400"/>
                    <a:pt x="452120" y="2697480"/>
                    <a:pt x="453390" y="2702560"/>
                  </a:cubicBezTo>
                  <a:cubicBezTo>
                    <a:pt x="454660" y="2710180"/>
                    <a:pt x="453390" y="2717800"/>
                    <a:pt x="453390" y="2722880"/>
                  </a:cubicBezTo>
                  <a:cubicBezTo>
                    <a:pt x="462280" y="2725420"/>
                    <a:pt x="467360" y="2726690"/>
                    <a:pt x="473710" y="2727960"/>
                  </a:cubicBezTo>
                  <a:cubicBezTo>
                    <a:pt x="472440" y="2727960"/>
                    <a:pt x="471170" y="2729230"/>
                    <a:pt x="468630" y="2729230"/>
                  </a:cubicBezTo>
                  <a:cubicBezTo>
                    <a:pt x="469900" y="2738120"/>
                    <a:pt x="472440" y="2748280"/>
                    <a:pt x="473710" y="2760980"/>
                  </a:cubicBezTo>
                  <a:lnTo>
                    <a:pt x="494030" y="2760980"/>
                  </a:lnTo>
                  <a:cubicBezTo>
                    <a:pt x="497840" y="2760980"/>
                    <a:pt x="501650" y="2763520"/>
                    <a:pt x="502920" y="2764790"/>
                  </a:cubicBezTo>
                  <a:cubicBezTo>
                    <a:pt x="508000" y="2780030"/>
                    <a:pt x="519430" y="2785110"/>
                    <a:pt x="534670" y="2781300"/>
                  </a:cubicBezTo>
                  <a:cubicBezTo>
                    <a:pt x="541020" y="2780030"/>
                    <a:pt x="548640" y="2780030"/>
                    <a:pt x="554990" y="2780030"/>
                  </a:cubicBezTo>
                  <a:lnTo>
                    <a:pt x="570230" y="2780030"/>
                  </a:lnTo>
                  <a:cubicBezTo>
                    <a:pt x="575310" y="2780030"/>
                    <a:pt x="580390" y="2778760"/>
                    <a:pt x="585470" y="2777490"/>
                  </a:cubicBezTo>
                  <a:cubicBezTo>
                    <a:pt x="586740" y="2773680"/>
                    <a:pt x="586740" y="2769870"/>
                    <a:pt x="588010" y="2764790"/>
                  </a:cubicBezTo>
                  <a:cubicBezTo>
                    <a:pt x="591820" y="2764790"/>
                    <a:pt x="594360" y="2763520"/>
                    <a:pt x="598170" y="2763520"/>
                  </a:cubicBezTo>
                  <a:cubicBezTo>
                    <a:pt x="622300" y="2760980"/>
                    <a:pt x="647700" y="2757170"/>
                    <a:pt x="673100" y="2754630"/>
                  </a:cubicBezTo>
                  <a:cubicBezTo>
                    <a:pt x="673100" y="2754630"/>
                    <a:pt x="674370" y="2757170"/>
                    <a:pt x="675640" y="2760980"/>
                  </a:cubicBezTo>
                  <a:cubicBezTo>
                    <a:pt x="671830" y="2762250"/>
                    <a:pt x="669290" y="2763520"/>
                    <a:pt x="666750" y="2764790"/>
                  </a:cubicBezTo>
                  <a:cubicBezTo>
                    <a:pt x="676910" y="2774950"/>
                    <a:pt x="690880" y="2776220"/>
                    <a:pt x="699770" y="2768600"/>
                  </a:cubicBezTo>
                  <a:cubicBezTo>
                    <a:pt x="694690" y="2764790"/>
                    <a:pt x="690880" y="2762250"/>
                    <a:pt x="684530" y="2758440"/>
                  </a:cubicBezTo>
                  <a:lnTo>
                    <a:pt x="688340" y="2754630"/>
                  </a:lnTo>
                  <a:lnTo>
                    <a:pt x="698500" y="2754630"/>
                  </a:lnTo>
                  <a:lnTo>
                    <a:pt x="698500" y="2753360"/>
                  </a:lnTo>
                  <a:cubicBezTo>
                    <a:pt x="703580" y="2754630"/>
                    <a:pt x="707390" y="2757170"/>
                    <a:pt x="712470" y="2753360"/>
                  </a:cubicBezTo>
                  <a:lnTo>
                    <a:pt x="717550" y="2753360"/>
                  </a:lnTo>
                  <a:lnTo>
                    <a:pt x="762000" y="2755900"/>
                  </a:lnTo>
                  <a:cubicBezTo>
                    <a:pt x="767080" y="2755900"/>
                    <a:pt x="769620" y="2754630"/>
                    <a:pt x="772160" y="2752090"/>
                  </a:cubicBezTo>
                  <a:cubicBezTo>
                    <a:pt x="778510" y="2762250"/>
                    <a:pt x="783590" y="2771140"/>
                    <a:pt x="789940" y="2782570"/>
                  </a:cubicBezTo>
                  <a:cubicBezTo>
                    <a:pt x="788670" y="2782570"/>
                    <a:pt x="786130" y="2783840"/>
                    <a:pt x="783590" y="2783840"/>
                  </a:cubicBezTo>
                  <a:cubicBezTo>
                    <a:pt x="800100" y="2810510"/>
                    <a:pt x="810260" y="2838450"/>
                    <a:pt x="795020" y="2868930"/>
                  </a:cubicBezTo>
                  <a:cubicBezTo>
                    <a:pt x="796290" y="2879090"/>
                    <a:pt x="798830" y="2889250"/>
                    <a:pt x="800100" y="2901950"/>
                  </a:cubicBezTo>
                  <a:lnTo>
                    <a:pt x="812800" y="2901950"/>
                  </a:lnTo>
                  <a:cubicBezTo>
                    <a:pt x="810260" y="2908300"/>
                    <a:pt x="807720" y="2912110"/>
                    <a:pt x="806450" y="2915920"/>
                  </a:cubicBezTo>
                  <a:cubicBezTo>
                    <a:pt x="806450" y="2922270"/>
                    <a:pt x="820420" y="2924810"/>
                    <a:pt x="810260" y="2933700"/>
                  </a:cubicBezTo>
                  <a:lnTo>
                    <a:pt x="812800" y="2938780"/>
                  </a:lnTo>
                  <a:cubicBezTo>
                    <a:pt x="825500" y="2955290"/>
                    <a:pt x="839470" y="2970530"/>
                    <a:pt x="853440" y="2989580"/>
                  </a:cubicBezTo>
                  <a:cubicBezTo>
                    <a:pt x="843280" y="2994660"/>
                    <a:pt x="834390" y="2999740"/>
                    <a:pt x="822960" y="3004820"/>
                  </a:cubicBezTo>
                  <a:cubicBezTo>
                    <a:pt x="834390" y="3006090"/>
                    <a:pt x="835660" y="3012440"/>
                    <a:pt x="831850" y="3021330"/>
                  </a:cubicBezTo>
                  <a:cubicBezTo>
                    <a:pt x="830580" y="3023870"/>
                    <a:pt x="833120" y="3030220"/>
                    <a:pt x="834390" y="3031490"/>
                  </a:cubicBezTo>
                  <a:cubicBezTo>
                    <a:pt x="848360" y="3035300"/>
                    <a:pt x="861060" y="3049270"/>
                    <a:pt x="877570" y="3044190"/>
                  </a:cubicBezTo>
                  <a:cubicBezTo>
                    <a:pt x="877570" y="3046730"/>
                    <a:pt x="876300" y="3050540"/>
                    <a:pt x="875030" y="3051810"/>
                  </a:cubicBezTo>
                  <a:cubicBezTo>
                    <a:pt x="864870" y="3056890"/>
                    <a:pt x="854710" y="3060700"/>
                    <a:pt x="844550" y="3065780"/>
                  </a:cubicBezTo>
                  <a:lnTo>
                    <a:pt x="859790" y="3073400"/>
                  </a:lnTo>
                  <a:cubicBezTo>
                    <a:pt x="862330" y="3069590"/>
                    <a:pt x="863600" y="3065780"/>
                    <a:pt x="866140" y="3061970"/>
                  </a:cubicBezTo>
                  <a:cubicBezTo>
                    <a:pt x="873760" y="3065780"/>
                    <a:pt x="880110" y="3068320"/>
                    <a:pt x="887730" y="3072130"/>
                  </a:cubicBezTo>
                  <a:cubicBezTo>
                    <a:pt x="883920" y="3074670"/>
                    <a:pt x="881380" y="3075940"/>
                    <a:pt x="878840" y="3077210"/>
                  </a:cubicBezTo>
                  <a:cubicBezTo>
                    <a:pt x="881380" y="3078480"/>
                    <a:pt x="883920" y="3081020"/>
                    <a:pt x="887730" y="3082290"/>
                  </a:cubicBezTo>
                  <a:cubicBezTo>
                    <a:pt x="891540" y="3083560"/>
                    <a:pt x="895350" y="3082290"/>
                    <a:pt x="897890" y="3083560"/>
                  </a:cubicBezTo>
                  <a:cubicBezTo>
                    <a:pt x="904240" y="3077210"/>
                    <a:pt x="909320" y="3069590"/>
                    <a:pt x="915670" y="3065780"/>
                  </a:cubicBezTo>
                  <a:cubicBezTo>
                    <a:pt x="923290" y="3061970"/>
                    <a:pt x="1130300" y="3040380"/>
                    <a:pt x="1137920" y="3039110"/>
                  </a:cubicBezTo>
                  <a:cubicBezTo>
                    <a:pt x="1148080" y="3037840"/>
                    <a:pt x="1159510" y="3039110"/>
                    <a:pt x="1169670" y="3040380"/>
                  </a:cubicBezTo>
                  <a:lnTo>
                    <a:pt x="1143000" y="3051810"/>
                  </a:lnTo>
                  <a:lnTo>
                    <a:pt x="1146810" y="3059430"/>
                  </a:lnTo>
                  <a:cubicBezTo>
                    <a:pt x="1159510" y="3058160"/>
                    <a:pt x="1169670" y="3058160"/>
                    <a:pt x="1179830" y="3055620"/>
                  </a:cubicBezTo>
                  <a:cubicBezTo>
                    <a:pt x="1186180" y="3054350"/>
                    <a:pt x="1196340" y="3055620"/>
                    <a:pt x="1197610" y="3045460"/>
                  </a:cubicBezTo>
                  <a:cubicBezTo>
                    <a:pt x="1206500" y="3051810"/>
                    <a:pt x="1215390" y="3053080"/>
                    <a:pt x="1226820" y="3048000"/>
                  </a:cubicBezTo>
                  <a:cubicBezTo>
                    <a:pt x="1233170" y="3045460"/>
                    <a:pt x="1240790" y="3045460"/>
                    <a:pt x="1247140" y="3044190"/>
                  </a:cubicBezTo>
                  <a:cubicBezTo>
                    <a:pt x="1262380" y="3042920"/>
                    <a:pt x="1277620" y="3041650"/>
                    <a:pt x="1292860" y="3039110"/>
                  </a:cubicBezTo>
                  <a:lnTo>
                    <a:pt x="1308100" y="3039110"/>
                  </a:lnTo>
                  <a:cubicBezTo>
                    <a:pt x="1309370" y="3036570"/>
                    <a:pt x="1309370" y="3032760"/>
                    <a:pt x="1309370" y="3032760"/>
                  </a:cubicBezTo>
                  <a:cubicBezTo>
                    <a:pt x="1323340" y="3032760"/>
                    <a:pt x="1334770" y="3034030"/>
                    <a:pt x="1347470" y="3034030"/>
                  </a:cubicBezTo>
                  <a:cubicBezTo>
                    <a:pt x="1361440" y="3034030"/>
                    <a:pt x="1367790" y="3025140"/>
                    <a:pt x="1362710" y="3011170"/>
                  </a:cubicBezTo>
                  <a:cubicBezTo>
                    <a:pt x="1366520" y="3011170"/>
                    <a:pt x="1371600" y="3012440"/>
                    <a:pt x="1374140" y="3012440"/>
                  </a:cubicBezTo>
                  <a:cubicBezTo>
                    <a:pt x="1375410" y="3017520"/>
                    <a:pt x="1374140" y="3023870"/>
                    <a:pt x="1376680" y="3025140"/>
                  </a:cubicBezTo>
                  <a:cubicBezTo>
                    <a:pt x="1380490" y="3027680"/>
                    <a:pt x="1386840" y="3027680"/>
                    <a:pt x="1391920" y="3026410"/>
                  </a:cubicBezTo>
                  <a:cubicBezTo>
                    <a:pt x="1398270" y="3025140"/>
                    <a:pt x="1405890" y="3018790"/>
                    <a:pt x="1408430" y="3021330"/>
                  </a:cubicBezTo>
                  <a:cubicBezTo>
                    <a:pt x="1421130" y="3031490"/>
                    <a:pt x="1430020" y="3022600"/>
                    <a:pt x="1436370" y="3017520"/>
                  </a:cubicBezTo>
                  <a:cubicBezTo>
                    <a:pt x="1441450" y="3018790"/>
                    <a:pt x="1443990" y="3022600"/>
                    <a:pt x="1446530" y="3021330"/>
                  </a:cubicBezTo>
                  <a:cubicBezTo>
                    <a:pt x="1452880" y="3020060"/>
                    <a:pt x="1460500" y="3018790"/>
                    <a:pt x="1466850" y="3017520"/>
                  </a:cubicBezTo>
                  <a:cubicBezTo>
                    <a:pt x="1480820" y="3013710"/>
                    <a:pt x="1496060" y="3011170"/>
                    <a:pt x="1510030" y="3011170"/>
                  </a:cubicBezTo>
                  <a:cubicBezTo>
                    <a:pt x="1529080" y="3009900"/>
                    <a:pt x="1546860" y="3004820"/>
                    <a:pt x="1565910" y="3003550"/>
                  </a:cubicBezTo>
                  <a:cubicBezTo>
                    <a:pt x="1574800" y="3002280"/>
                    <a:pt x="1583690" y="3004820"/>
                    <a:pt x="1592580" y="3006090"/>
                  </a:cubicBezTo>
                  <a:cubicBezTo>
                    <a:pt x="1595120" y="3006090"/>
                    <a:pt x="1598930" y="3006090"/>
                    <a:pt x="1598930" y="3004820"/>
                  </a:cubicBezTo>
                  <a:cubicBezTo>
                    <a:pt x="1598930" y="2992120"/>
                    <a:pt x="1619250" y="2998470"/>
                    <a:pt x="1616710" y="2984500"/>
                  </a:cubicBezTo>
                  <a:cubicBezTo>
                    <a:pt x="1619250" y="2985770"/>
                    <a:pt x="1621790" y="2985770"/>
                    <a:pt x="1623060" y="2988310"/>
                  </a:cubicBezTo>
                  <a:cubicBezTo>
                    <a:pt x="1626870" y="2992120"/>
                    <a:pt x="1629410" y="2995930"/>
                    <a:pt x="1633220" y="2999740"/>
                  </a:cubicBezTo>
                  <a:cubicBezTo>
                    <a:pt x="1633220" y="2994660"/>
                    <a:pt x="1633220" y="2990850"/>
                    <a:pt x="1631950" y="2985770"/>
                  </a:cubicBezTo>
                  <a:cubicBezTo>
                    <a:pt x="1644650" y="2992120"/>
                    <a:pt x="1657350" y="2998470"/>
                    <a:pt x="1666240" y="3003550"/>
                  </a:cubicBezTo>
                  <a:cubicBezTo>
                    <a:pt x="1675130" y="2997200"/>
                    <a:pt x="1682750" y="2994660"/>
                    <a:pt x="1687830" y="2988310"/>
                  </a:cubicBezTo>
                  <a:cubicBezTo>
                    <a:pt x="1692910" y="2980690"/>
                    <a:pt x="1691640" y="2979420"/>
                    <a:pt x="1700530" y="2985770"/>
                  </a:cubicBezTo>
                  <a:cubicBezTo>
                    <a:pt x="1699260" y="2987040"/>
                    <a:pt x="1696720" y="2988310"/>
                    <a:pt x="1694180" y="2990850"/>
                  </a:cubicBezTo>
                  <a:cubicBezTo>
                    <a:pt x="1709420" y="2987040"/>
                    <a:pt x="1723390" y="2979420"/>
                    <a:pt x="1738630" y="2980690"/>
                  </a:cubicBezTo>
                  <a:cubicBezTo>
                    <a:pt x="1753870" y="2980690"/>
                    <a:pt x="1769110" y="2983230"/>
                    <a:pt x="1783080" y="2974340"/>
                  </a:cubicBezTo>
                  <a:cubicBezTo>
                    <a:pt x="1784350" y="2978150"/>
                    <a:pt x="1784350" y="2981960"/>
                    <a:pt x="1786890" y="2983230"/>
                  </a:cubicBezTo>
                  <a:cubicBezTo>
                    <a:pt x="1790700" y="2985770"/>
                    <a:pt x="1797050" y="2987040"/>
                    <a:pt x="1798320" y="2985770"/>
                  </a:cubicBezTo>
                  <a:cubicBezTo>
                    <a:pt x="1805940" y="2974340"/>
                    <a:pt x="1818640" y="2975610"/>
                    <a:pt x="1826260" y="2981960"/>
                  </a:cubicBezTo>
                  <a:cubicBezTo>
                    <a:pt x="1836420" y="2989580"/>
                    <a:pt x="1842770" y="2983230"/>
                    <a:pt x="1851660" y="2981960"/>
                  </a:cubicBezTo>
                  <a:cubicBezTo>
                    <a:pt x="1844040" y="2978150"/>
                    <a:pt x="1837690" y="2974340"/>
                    <a:pt x="1831340" y="2971800"/>
                  </a:cubicBezTo>
                  <a:cubicBezTo>
                    <a:pt x="1832610" y="2970530"/>
                    <a:pt x="1832610" y="2969260"/>
                    <a:pt x="1833880" y="2967990"/>
                  </a:cubicBezTo>
                  <a:cubicBezTo>
                    <a:pt x="1837690" y="2969260"/>
                    <a:pt x="1842770" y="2970530"/>
                    <a:pt x="1846580" y="2973070"/>
                  </a:cubicBezTo>
                  <a:cubicBezTo>
                    <a:pt x="1847850" y="2967990"/>
                    <a:pt x="1850390" y="2964180"/>
                    <a:pt x="1851660" y="2960370"/>
                  </a:cubicBezTo>
                  <a:cubicBezTo>
                    <a:pt x="1864360" y="2966720"/>
                    <a:pt x="1875790" y="2971800"/>
                    <a:pt x="1889760" y="2962910"/>
                  </a:cubicBezTo>
                  <a:cubicBezTo>
                    <a:pt x="1892300" y="2961640"/>
                    <a:pt x="1902460" y="2954020"/>
                    <a:pt x="1899920" y="2966720"/>
                  </a:cubicBezTo>
                  <a:cubicBezTo>
                    <a:pt x="1893570" y="2970530"/>
                    <a:pt x="1887220" y="2974340"/>
                    <a:pt x="1880870" y="2976880"/>
                  </a:cubicBezTo>
                  <a:cubicBezTo>
                    <a:pt x="1880870" y="2978150"/>
                    <a:pt x="1882140" y="2978150"/>
                    <a:pt x="1882140" y="2979420"/>
                  </a:cubicBezTo>
                  <a:cubicBezTo>
                    <a:pt x="1889760" y="2978150"/>
                    <a:pt x="1898650" y="2976880"/>
                    <a:pt x="1907540" y="2975610"/>
                  </a:cubicBezTo>
                  <a:cubicBezTo>
                    <a:pt x="1905000" y="2971800"/>
                    <a:pt x="1903730" y="2969260"/>
                    <a:pt x="1902460" y="2966720"/>
                  </a:cubicBezTo>
                  <a:cubicBezTo>
                    <a:pt x="1911350" y="2967990"/>
                    <a:pt x="1921510" y="2969260"/>
                    <a:pt x="1930400" y="2967990"/>
                  </a:cubicBezTo>
                  <a:cubicBezTo>
                    <a:pt x="1949450" y="2966720"/>
                    <a:pt x="1963420" y="2947670"/>
                    <a:pt x="1986280" y="2955290"/>
                  </a:cubicBezTo>
                  <a:cubicBezTo>
                    <a:pt x="1993900" y="2957830"/>
                    <a:pt x="2011680" y="2955290"/>
                    <a:pt x="2012950" y="2938780"/>
                  </a:cubicBezTo>
                  <a:cubicBezTo>
                    <a:pt x="2012950" y="2942590"/>
                    <a:pt x="2012950" y="2947670"/>
                    <a:pt x="2014220" y="2950210"/>
                  </a:cubicBezTo>
                  <a:cubicBezTo>
                    <a:pt x="2026920" y="2946400"/>
                    <a:pt x="2038350" y="2942590"/>
                    <a:pt x="2051050" y="2938780"/>
                  </a:cubicBezTo>
                  <a:cubicBezTo>
                    <a:pt x="2051050" y="2940050"/>
                    <a:pt x="2048510" y="2943860"/>
                    <a:pt x="2049780" y="2946400"/>
                  </a:cubicBezTo>
                  <a:cubicBezTo>
                    <a:pt x="2049780" y="2950210"/>
                    <a:pt x="2052320" y="2954020"/>
                    <a:pt x="2054860" y="2956560"/>
                  </a:cubicBezTo>
                  <a:cubicBezTo>
                    <a:pt x="2056130" y="2957830"/>
                    <a:pt x="2062480" y="2956560"/>
                    <a:pt x="2062480" y="2955290"/>
                  </a:cubicBezTo>
                  <a:cubicBezTo>
                    <a:pt x="2065020" y="2943860"/>
                    <a:pt x="2073910" y="2945130"/>
                    <a:pt x="2082800" y="2945130"/>
                  </a:cubicBezTo>
                  <a:cubicBezTo>
                    <a:pt x="2090420" y="2945130"/>
                    <a:pt x="2099310" y="2943860"/>
                    <a:pt x="2108200" y="2942590"/>
                  </a:cubicBezTo>
                  <a:cubicBezTo>
                    <a:pt x="2112010" y="2936240"/>
                    <a:pt x="2114550" y="2926080"/>
                    <a:pt x="2127250" y="2938780"/>
                  </a:cubicBezTo>
                  <a:cubicBezTo>
                    <a:pt x="2132330" y="2943860"/>
                    <a:pt x="2145030" y="2942590"/>
                    <a:pt x="2146300" y="2932430"/>
                  </a:cubicBezTo>
                  <a:lnTo>
                    <a:pt x="2199640" y="2932430"/>
                  </a:lnTo>
                  <a:lnTo>
                    <a:pt x="2199640" y="2934970"/>
                  </a:lnTo>
                  <a:cubicBezTo>
                    <a:pt x="2205990" y="2933700"/>
                    <a:pt x="2212340" y="2931160"/>
                    <a:pt x="2217420" y="2929890"/>
                  </a:cubicBezTo>
                  <a:cubicBezTo>
                    <a:pt x="2221230" y="2936240"/>
                    <a:pt x="2225040" y="2942590"/>
                    <a:pt x="2230120" y="2950210"/>
                  </a:cubicBezTo>
                  <a:cubicBezTo>
                    <a:pt x="2239010" y="2926080"/>
                    <a:pt x="2249170" y="2921000"/>
                    <a:pt x="2266950" y="2929890"/>
                  </a:cubicBezTo>
                  <a:cubicBezTo>
                    <a:pt x="2269490" y="2931160"/>
                    <a:pt x="2269490" y="2937510"/>
                    <a:pt x="2270760" y="2942590"/>
                  </a:cubicBezTo>
                  <a:cubicBezTo>
                    <a:pt x="2272030" y="2941320"/>
                    <a:pt x="2279650" y="2938780"/>
                    <a:pt x="2279650" y="2937510"/>
                  </a:cubicBezTo>
                  <a:cubicBezTo>
                    <a:pt x="2278380" y="2927350"/>
                    <a:pt x="2292350" y="2934970"/>
                    <a:pt x="2291080" y="2927350"/>
                  </a:cubicBezTo>
                  <a:cubicBezTo>
                    <a:pt x="2302510" y="2932430"/>
                    <a:pt x="2305050" y="2924810"/>
                    <a:pt x="2307590" y="2919730"/>
                  </a:cubicBezTo>
                  <a:cubicBezTo>
                    <a:pt x="2302510" y="2915920"/>
                    <a:pt x="2299970" y="2913380"/>
                    <a:pt x="2296160" y="2909570"/>
                  </a:cubicBezTo>
                  <a:cubicBezTo>
                    <a:pt x="2297430" y="2908300"/>
                    <a:pt x="2297430" y="2907030"/>
                    <a:pt x="2298700" y="2905760"/>
                  </a:cubicBezTo>
                  <a:cubicBezTo>
                    <a:pt x="2308860" y="2912110"/>
                    <a:pt x="2319020" y="2918460"/>
                    <a:pt x="2325370" y="2922270"/>
                  </a:cubicBezTo>
                  <a:cubicBezTo>
                    <a:pt x="2335530" y="2921000"/>
                    <a:pt x="2344420" y="2921000"/>
                    <a:pt x="2353310" y="2919730"/>
                  </a:cubicBezTo>
                  <a:cubicBezTo>
                    <a:pt x="2362200" y="2918460"/>
                    <a:pt x="2371090" y="2914650"/>
                    <a:pt x="2381250" y="2912110"/>
                  </a:cubicBezTo>
                  <a:cubicBezTo>
                    <a:pt x="2382520" y="2914650"/>
                    <a:pt x="2383790" y="2915920"/>
                    <a:pt x="2385060" y="2918460"/>
                  </a:cubicBezTo>
                  <a:cubicBezTo>
                    <a:pt x="2388870" y="2913380"/>
                    <a:pt x="2391410" y="2908300"/>
                    <a:pt x="2396490" y="2899410"/>
                  </a:cubicBezTo>
                  <a:lnTo>
                    <a:pt x="2396490" y="2919730"/>
                  </a:lnTo>
                  <a:cubicBezTo>
                    <a:pt x="2407920" y="2912110"/>
                    <a:pt x="2416810" y="2905760"/>
                    <a:pt x="2424430" y="2899410"/>
                  </a:cubicBezTo>
                  <a:cubicBezTo>
                    <a:pt x="2429510" y="2908300"/>
                    <a:pt x="2433320" y="2917190"/>
                    <a:pt x="2437130" y="2924810"/>
                  </a:cubicBezTo>
                  <a:cubicBezTo>
                    <a:pt x="2438400" y="2924810"/>
                    <a:pt x="2438400" y="2923540"/>
                    <a:pt x="2439670" y="2923540"/>
                  </a:cubicBezTo>
                  <a:cubicBezTo>
                    <a:pt x="2438400" y="2918460"/>
                    <a:pt x="2437130" y="2913380"/>
                    <a:pt x="2434590" y="2907030"/>
                  </a:cubicBezTo>
                  <a:lnTo>
                    <a:pt x="2499360" y="2907030"/>
                  </a:lnTo>
                  <a:cubicBezTo>
                    <a:pt x="2505710" y="2895600"/>
                    <a:pt x="2519680" y="2894330"/>
                    <a:pt x="2531110" y="2905760"/>
                  </a:cubicBezTo>
                  <a:cubicBezTo>
                    <a:pt x="2547620" y="2922270"/>
                    <a:pt x="2550160" y="2922270"/>
                    <a:pt x="2560320" y="2898140"/>
                  </a:cubicBezTo>
                  <a:cubicBezTo>
                    <a:pt x="2565400" y="2900680"/>
                    <a:pt x="2570480" y="2903220"/>
                    <a:pt x="2576830" y="2907030"/>
                  </a:cubicBezTo>
                  <a:cubicBezTo>
                    <a:pt x="2584450" y="2890520"/>
                    <a:pt x="2597150" y="2890520"/>
                    <a:pt x="2612390" y="2895600"/>
                  </a:cubicBezTo>
                  <a:cubicBezTo>
                    <a:pt x="2620010" y="2898140"/>
                    <a:pt x="2628900" y="2893060"/>
                    <a:pt x="2637790" y="2890520"/>
                  </a:cubicBezTo>
                  <a:lnTo>
                    <a:pt x="2644140" y="2896870"/>
                  </a:lnTo>
                  <a:cubicBezTo>
                    <a:pt x="2651760" y="2894330"/>
                    <a:pt x="2658110" y="2893060"/>
                    <a:pt x="2664460" y="2890520"/>
                  </a:cubicBezTo>
                  <a:cubicBezTo>
                    <a:pt x="2665730" y="2894330"/>
                    <a:pt x="2665730" y="2896870"/>
                    <a:pt x="2667000" y="2903220"/>
                  </a:cubicBezTo>
                  <a:cubicBezTo>
                    <a:pt x="2672080" y="2898140"/>
                    <a:pt x="2675890" y="2893060"/>
                    <a:pt x="2682240" y="2886710"/>
                  </a:cubicBezTo>
                  <a:cubicBezTo>
                    <a:pt x="2687320" y="2893060"/>
                    <a:pt x="2691130" y="2899410"/>
                    <a:pt x="2696210" y="2905760"/>
                  </a:cubicBezTo>
                  <a:cubicBezTo>
                    <a:pt x="2705100" y="2905760"/>
                    <a:pt x="2719070" y="2913380"/>
                    <a:pt x="2721610" y="2893060"/>
                  </a:cubicBezTo>
                  <a:cubicBezTo>
                    <a:pt x="2721610" y="2890520"/>
                    <a:pt x="2729230" y="2886710"/>
                    <a:pt x="2733040" y="2885440"/>
                  </a:cubicBezTo>
                  <a:cubicBezTo>
                    <a:pt x="2740660" y="2884170"/>
                    <a:pt x="2748280" y="2882900"/>
                    <a:pt x="2755900" y="2882900"/>
                  </a:cubicBezTo>
                  <a:cubicBezTo>
                    <a:pt x="2753360" y="2877820"/>
                    <a:pt x="2750820" y="2874010"/>
                    <a:pt x="2747010" y="2867660"/>
                  </a:cubicBezTo>
                  <a:cubicBezTo>
                    <a:pt x="2757170" y="2870200"/>
                    <a:pt x="2764790" y="2870200"/>
                    <a:pt x="2771140" y="2872740"/>
                  </a:cubicBezTo>
                  <a:cubicBezTo>
                    <a:pt x="2785110" y="2879090"/>
                    <a:pt x="2796540" y="2879090"/>
                    <a:pt x="2810510" y="2868930"/>
                  </a:cubicBezTo>
                  <a:cubicBezTo>
                    <a:pt x="2807970" y="2867660"/>
                    <a:pt x="2805430" y="2865120"/>
                    <a:pt x="2802890" y="2863850"/>
                  </a:cubicBezTo>
                  <a:cubicBezTo>
                    <a:pt x="2804160" y="2860040"/>
                    <a:pt x="2806700" y="2856230"/>
                    <a:pt x="2807970" y="2852420"/>
                  </a:cubicBezTo>
                  <a:cubicBezTo>
                    <a:pt x="2813050" y="2837180"/>
                    <a:pt x="2825750" y="2847340"/>
                    <a:pt x="2834640" y="2843530"/>
                  </a:cubicBezTo>
                  <a:cubicBezTo>
                    <a:pt x="2834640" y="2843530"/>
                    <a:pt x="2839720" y="2848610"/>
                    <a:pt x="2840990" y="2852420"/>
                  </a:cubicBezTo>
                  <a:cubicBezTo>
                    <a:pt x="2844800" y="2860040"/>
                    <a:pt x="2847340" y="2868930"/>
                    <a:pt x="2851150" y="2877820"/>
                  </a:cubicBezTo>
                  <a:cubicBezTo>
                    <a:pt x="2874010" y="2863850"/>
                    <a:pt x="2894330" y="2868930"/>
                    <a:pt x="2914650" y="2871470"/>
                  </a:cubicBezTo>
                  <a:cubicBezTo>
                    <a:pt x="2909570" y="2868930"/>
                    <a:pt x="2905760" y="2866390"/>
                    <a:pt x="2901950" y="2863850"/>
                  </a:cubicBezTo>
                  <a:cubicBezTo>
                    <a:pt x="2901950" y="2862580"/>
                    <a:pt x="2903220" y="2861310"/>
                    <a:pt x="2903220" y="2860040"/>
                  </a:cubicBezTo>
                  <a:cubicBezTo>
                    <a:pt x="2908300" y="2861310"/>
                    <a:pt x="2914650" y="2863850"/>
                    <a:pt x="2919730" y="2865120"/>
                  </a:cubicBezTo>
                  <a:cubicBezTo>
                    <a:pt x="2919730" y="2863850"/>
                    <a:pt x="2919730" y="2862580"/>
                    <a:pt x="2918460" y="2861310"/>
                  </a:cubicBezTo>
                  <a:cubicBezTo>
                    <a:pt x="2922270" y="2860040"/>
                    <a:pt x="2928620" y="2857500"/>
                    <a:pt x="2929890" y="2858770"/>
                  </a:cubicBezTo>
                  <a:cubicBezTo>
                    <a:pt x="2937510" y="2874010"/>
                    <a:pt x="2950210" y="2862580"/>
                    <a:pt x="2961640" y="2866390"/>
                  </a:cubicBezTo>
                  <a:cubicBezTo>
                    <a:pt x="2959100" y="2856230"/>
                    <a:pt x="2957830" y="2848610"/>
                    <a:pt x="2956560" y="2843530"/>
                  </a:cubicBezTo>
                  <a:cubicBezTo>
                    <a:pt x="2961640" y="2838450"/>
                    <a:pt x="2966720" y="2834640"/>
                    <a:pt x="2974340" y="2829560"/>
                  </a:cubicBezTo>
                  <a:cubicBezTo>
                    <a:pt x="2974340" y="2835910"/>
                    <a:pt x="2973070" y="2842260"/>
                    <a:pt x="2973070" y="2848610"/>
                  </a:cubicBezTo>
                  <a:cubicBezTo>
                    <a:pt x="2973070" y="2854960"/>
                    <a:pt x="2974340" y="2861310"/>
                    <a:pt x="2976880" y="2865120"/>
                  </a:cubicBezTo>
                  <a:cubicBezTo>
                    <a:pt x="2978150" y="2867660"/>
                    <a:pt x="2985770" y="2865120"/>
                    <a:pt x="2990850" y="2863850"/>
                  </a:cubicBezTo>
                  <a:cubicBezTo>
                    <a:pt x="2999740" y="2860040"/>
                    <a:pt x="3008630" y="2854960"/>
                    <a:pt x="3017520" y="2865120"/>
                  </a:cubicBezTo>
                  <a:cubicBezTo>
                    <a:pt x="3018790" y="2866390"/>
                    <a:pt x="3023870" y="2865120"/>
                    <a:pt x="3026410" y="2862580"/>
                  </a:cubicBezTo>
                  <a:cubicBezTo>
                    <a:pt x="3032760" y="2856230"/>
                    <a:pt x="3037840" y="2847340"/>
                    <a:pt x="3045460" y="2861310"/>
                  </a:cubicBezTo>
                  <a:cubicBezTo>
                    <a:pt x="3046730" y="2862580"/>
                    <a:pt x="3054350" y="2862580"/>
                    <a:pt x="3058160" y="2861310"/>
                  </a:cubicBezTo>
                  <a:cubicBezTo>
                    <a:pt x="3067050" y="2857500"/>
                    <a:pt x="3074670" y="2853690"/>
                    <a:pt x="3083560" y="2848610"/>
                  </a:cubicBezTo>
                  <a:cubicBezTo>
                    <a:pt x="3082290" y="2852420"/>
                    <a:pt x="3081020" y="2854960"/>
                    <a:pt x="3081020" y="2857500"/>
                  </a:cubicBezTo>
                  <a:cubicBezTo>
                    <a:pt x="3091180" y="2862580"/>
                    <a:pt x="3100070" y="2865120"/>
                    <a:pt x="3107690" y="2853690"/>
                  </a:cubicBezTo>
                  <a:cubicBezTo>
                    <a:pt x="3110230" y="2849880"/>
                    <a:pt x="3119120" y="2849880"/>
                    <a:pt x="3125470" y="2848610"/>
                  </a:cubicBezTo>
                  <a:cubicBezTo>
                    <a:pt x="3121660" y="2844800"/>
                    <a:pt x="3116580" y="2842260"/>
                    <a:pt x="3111500" y="2838450"/>
                  </a:cubicBezTo>
                  <a:cubicBezTo>
                    <a:pt x="3133090" y="2825750"/>
                    <a:pt x="3135630" y="2827020"/>
                    <a:pt x="3135630" y="2844800"/>
                  </a:cubicBezTo>
                  <a:cubicBezTo>
                    <a:pt x="3138170" y="2839720"/>
                    <a:pt x="3139440" y="2835910"/>
                    <a:pt x="3143250" y="2828290"/>
                  </a:cubicBezTo>
                  <a:cubicBezTo>
                    <a:pt x="3162300" y="2829560"/>
                    <a:pt x="3181350" y="2832100"/>
                    <a:pt x="3201670" y="2833370"/>
                  </a:cubicBezTo>
                  <a:lnTo>
                    <a:pt x="3201670" y="2839720"/>
                  </a:lnTo>
                  <a:lnTo>
                    <a:pt x="3194050" y="2839720"/>
                  </a:lnTo>
                  <a:cubicBezTo>
                    <a:pt x="3178810" y="2840990"/>
                    <a:pt x="3163570" y="2840990"/>
                    <a:pt x="3148330" y="2842260"/>
                  </a:cubicBezTo>
                  <a:cubicBezTo>
                    <a:pt x="3153410" y="2844800"/>
                    <a:pt x="3159760" y="2848610"/>
                    <a:pt x="3164840" y="2851150"/>
                  </a:cubicBezTo>
                  <a:cubicBezTo>
                    <a:pt x="3167380" y="2844800"/>
                    <a:pt x="3168650" y="2846070"/>
                    <a:pt x="3175000" y="2848610"/>
                  </a:cubicBezTo>
                  <a:cubicBezTo>
                    <a:pt x="3183890" y="2851150"/>
                    <a:pt x="3194050" y="2851150"/>
                    <a:pt x="3204210" y="2852420"/>
                  </a:cubicBezTo>
                  <a:cubicBezTo>
                    <a:pt x="3209290" y="2852420"/>
                    <a:pt x="3214370" y="2853690"/>
                    <a:pt x="3220720" y="2854960"/>
                  </a:cubicBezTo>
                  <a:cubicBezTo>
                    <a:pt x="3221990" y="2851150"/>
                    <a:pt x="3224530" y="2846070"/>
                    <a:pt x="3227070" y="2839720"/>
                  </a:cubicBezTo>
                  <a:cubicBezTo>
                    <a:pt x="3241040" y="2862580"/>
                    <a:pt x="3251200" y="2861310"/>
                    <a:pt x="3267710" y="2838450"/>
                  </a:cubicBezTo>
                  <a:cubicBezTo>
                    <a:pt x="3267710" y="2842260"/>
                    <a:pt x="3268980" y="2844800"/>
                    <a:pt x="3268980" y="2847340"/>
                  </a:cubicBezTo>
                  <a:cubicBezTo>
                    <a:pt x="3274060" y="2847340"/>
                    <a:pt x="3277870" y="2847340"/>
                    <a:pt x="3282950" y="2846070"/>
                  </a:cubicBezTo>
                  <a:cubicBezTo>
                    <a:pt x="3281680" y="2848610"/>
                    <a:pt x="3280410" y="2851150"/>
                    <a:pt x="3279140" y="2852420"/>
                  </a:cubicBezTo>
                  <a:lnTo>
                    <a:pt x="3281680" y="2854960"/>
                  </a:lnTo>
                  <a:cubicBezTo>
                    <a:pt x="3285490" y="2851150"/>
                    <a:pt x="3289300" y="2847340"/>
                    <a:pt x="3295650" y="2842260"/>
                  </a:cubicBezTo>
                  <a:cubicBezTo>
                    <a:pt x="3300730" y="2844800"/>
                    <a:pt x="3307080" y="2847340"/>
                    <a:pt x="3312160" y="2849880"/>
                  </a:cubicBezTo>
                  <a:cubicBezTo>
                    <a:pt x="3317240" y="2846070"/>
                    <a:pt x="3323590" y="2842260"/>
                    <a:pt x="3329940" y="2838450"/>
                  </a:cubicBezTo>
                  <a:cubicBezTo>
                    <a:pt x="3338830" y="2856230"/>
                    <a:pt x="3350260" y="2858770"/>
                    <a:pt x="3360420" y="2846070"/>
                  </a:cubicBezTo>
                  <a:cubicBezTo>
                    <a:pt x="3375660" y="2847340"/>
                    <a:pt x="3388360" y="2848610"/>
                    <a:pt x="3397250" y="2848610"/>
                  </a:cubicBezTo>
                  <a:cubicBezTo>
                    <a:pt x="3398520" y="2839720"/>
                    <a:pt x="3399790" y="2833370"/>
                    <a:pt x="3401060" y="2827020"/>
                  </a:cubicBezTo>
                  <a:cubicBezTo>
                    <a:pt x="3406140" y="2828290"/>
                    <a:pt x="3409950" y="2829560"/>
                    <a:pt x="3415030" y="2830830"/>
                  </a:cubicBezTo>
                  <a:cubicBezTo>
                    <a:pt x="3417570" y="2832100"/>
                    <a:pt x="3420110" y="2834640"/>
                    <a:pt x="3422650" y="2835910"/>
                  </a:cubicBezTo>
                  <a:cubicBezTo>
                    <a:pt x="3418840" y="2837180"/>
                    <a:pt x="3415030" y="2837180"/>
                    <a:pt x="3411220" y="2838450"/>
                  </a:cubicBezTo>
                  <a:cubicBezTo>
                    <a:pt x="3422650" y="2848610"/>
                    <a:pt x="3431540" y="2846070"/>
                    <a:pt x="3440430" y="2838450"/>
                  </a:cubicBezTo>
                  <a:cubicBezTo>
                    <a:pt x="3436620" y="2848610"/>
                    <a:pt x="3448050" y="2847340"/>
                    <a:pt x="3449320" y="2847340"/>
                  </a:cubicBezTo>
                  <a:cubicBezTo>
                    <a:pt x="3465830" y="2840990"/>
                    <a:pt x="3481070" y="2837180"/>
                    <a:pt x="3498850" y="2847340"/>
                  </a:cubicBezTo>
                  <a:cubicBezTo>
                    <a:pt x="3501390" y="2834640"/>
                    <a:pt x="3503930" y="2824480"/>
                    <a:pt x="3505200" y="2814320"/>
                  </a:cubicBezTo>
                  <a:cubicBezTo>
                    <a:pt x="3511550" y="2815590"/>
                    <a:pt x="3516630" y="2815590"/>
                    <a:pt x="3522980" y="2816860"/>
                  </a:cubicBezTo>
                  <a:cubicBezTo>
                    <a:pt x="3528060" y="2816860"/>
                    <a:pt x="3533140" y="2818130"/>
                    <a:pt x="3538220" y="2818130"/>
                  </a:cubicBezTo>
                  <a:lnTo>
                    <a:pt x="3538220" y="2821940"/>
                  </a:lnTo>
                  <a:cubicBezTo>
                    <a:pt x="3533140" y="2823210"/>
                    <a:pt x="3529330" y="2824480"/>
                    <a:pt x="3524250" y="2825750"/>
                  </a:cubicBezTo>
                  <a:lnTo>
                    <a:pt x="3524250" y="2829560"/>
                  </a:lnTo>
                  <a:cubicBezTo>
                    <a:pt x="3542030" y="2833370"/>
                    <a:pt x="3558540" y="2837180"/>
                    <a:pt x="3576320" y="2839720"/>
                  </a:cubicBezTo>
                  <a:cubicBezTo>
                    <a:pt x="3580130" y="2840990"/>
                    <a:pt x="3585210" y="2837180"/>
                    <a:pt x="3591560" y="2833370"/>
                  </a:cubicBezTo>
                  <a:cubicBezTo>
                    <a:pt x="3594100" y="2834640"/>
                    <a:pt x="3600450" y="2837180"/>
                    <a:pt x="3608070" y="2838450"/>
                  </a:cubicBezTo>
                  <a:cubicBezTo>
                    <a:pt x="3627120" y="2840990"/>
                    <a:pt x="3647440" y="2843530"/>
                    <a:pt x="3662680" y="2827020"/>
                  </a:cubicBezTo>
                  <a:cubicBezTo>
                    <a:pt x="3663950" y="2840990"/>
                    <a:pt x="3676650" y="2832100"/>
                    <a:pt x="3683000" y="2837180"/>
                  </a:cubicBezTo>
                  <a:cubicBezTo>
                    <a:pt x="3683000" y="2837180"/>
                    <a:pt x="3689350" y="2832100"/>
                    <a:pt x="3691890" y="2829560"/>
                  </a:cubicBezTo>
                  <a:cubicBezTo>
                    <a:pt x="3691890" y="2829560"/>
                    <a:pt x="3690620" y="2828290"/>
                    <a:pt x="3690620" y="2827020"/>
                  </a:cubicBezTo>
                  <a:cubicBezTo>
                    <a:pt x="3693160" y="2828290"/>
                    <a:pt x="3694430" y="2832100"/>
                    <a:pt x="3696970" y="2830830"/>
                  </a:cubicBezTo>
                  <a:cubicBezTo>
                    <a:pt x="3708400" y="2830830"/>
                    <a:pt x="3718560" y="2829560"/>
                    <a:pt x="3726180" y="2829560"/>
                  </a:cubicBezTo>
                  <a:cubicBezTo>
                    <a:pt x="3732530" y="2833370"/>
                    <a:pt x="3736340" y="2837180"/>
                    <a:pt x="3738880" y="2835910"/>
                  </a:cubicBezTo>
                  <a:cubicBezTo>
                    <a:pt x="3754120" y="2834640"/>
                    <a:pt x="3768090" y="2830830"/>
                    <a:pt x="3782060" y="2830830"/>
                  </a:cubicBezTo>
                  <a:cubicBezTo>
                    <a:pt x="3796030" y="2838450"/>
                    <a:pt x="3793490" y="2824480"/>
                    <a:pt x="3790950" y="2816860"/>
                  </a:cubicBezTo>
                  <a:cubicBezTo>
                    <a:pt x="3796030" y="2811780"/>
                    <a:pt x="3801110" y="2807970"/>
                    <a:pt x="3802380" y="2806700"/>
                  </a:cubicBezTo>
                  <a:cubicBezTo>
                    <a:pt x="3810000" y="2806700"/>
                    <a:pt x="3815080" y="2807970"/>
                    <a:pt x="3818890" y="2806700"/>
                  </a:cubicBezTo>
                  <a:cubicBezTo>
                    <a:pt x="3823970" y="2802890"/>
                    <a:pt x="3827780" y="2796540"/>
                    <a:pt x="3834130" y="2788920"/>
                  </a:cubicBezTo>
                  <a:cubicBezTo>
                    <a:pt x="3841750" y="2787650"/>
                    <a:pt x="3854450" y="2785110"/>
                    <a:pt x="3868420" y="2782570"/>
                  </a:cubicBezTo>
                  <a:cubicBezTo>
                    <a:pt x="3868420" y="2782570"/>
                    <a:pt x="3868420" y="2780030"/>
                    <a:pt x="3869690" y="2777490"/>
                  </a:cubicBezTo>
                  <a:cubicBezTo>
                    <a:pt x="3874770" y="2769870"/>
                    <a:pt x="3887470" y="2767330"/>
                    <a:pt x="3879850" y="2753360"/>
                  </a:cubicBezTo>
                  <a:cubicBezTo>
                    <a:pt x="3878580" y="2750820"/>
                    <a:pt x="3878580" y="2743200"/>
                    <a:pt x="3881120" y="2740660"/>
                  </a:cubicBezTo>
                  <a:cubicBezTo>
                    <a:pt x="3890010" y="2729230"/>
                    <a:pt x="3890010" y="2727960"/>
                    <a:pt x="3874770" y="2722880"/>
                  </a:cubicBezTo>
                  <a:cubicBezTo>
                    <a:pt x="3876040" y="2713990"/>
                    <a:pt x="3867150" y="2702560"/>
                    <a:pt x="3879850" y="2701290"/>
                  </a:cubicBezTo>
                  <a:cubicBezTo>
                    <a:pt x="3883660" y="2693670"/>
                    <a:pt x="3884930" y="2689860"/>
                    <a:pt x="3887470" y="2686050"/>
                  </a:cubicBezTo>
                  <a:cubicBezTo>
                    <a:pt x="3888740" y="2683510"/>
                    <a:pt x="3892550" y="2680970"/>
                    <a:pt x="3892550" y="2678430"/>
                  </a:cubicBezTo>
                  <a:cubicBezTo>
                    <a:pt x="3892550" y="2673350"/>
                    <a:pt x="3890010" y="2667000"/>
                    <a:pt x="3891280" y="2663190"/>
                  </a:cubicBezTo>
                  <a:cubicBezTo>
                    <a:pt x="3895090" y="2649220"/>
                    <a:pt x="3896360" y="2636520"/>
                    <a:pt x="3873500" y="2631440"/>
                  </a:cubicBezTo>
                  <a:cubicBezTo>
                    <a:pt x="3882390" y="2627630"/>
                    <a:pt x="3886200" y="2625090"/>
                    <a:pt x="3892550" y="2622550"/>
                  </a:cubicBezTo>
                  <a:cubicBezTo>
                    <a:pt x="3882390" y="2617470"/>
                    <a:pt x="3873500" y="2613660"/>
                    <a:pt x="3862070" y="2608580"/>
                  </a:cubicBezTo>
                  <a:lnTo>
                    <a:pt x="3873500" y="2608580"/>
                  </a:lnTo>
                  <a:lnTo>
                    <a:pt x="3873500" y="2604770"/>
                  </a:lnTo>
                  <a:cubicBezTo>
                    <a:pt x="3867150" y="2604770"/>
                    <a:pt x="3862070" y="2603500"/>
                    <a:pt x="3855720" y="2603500"/>
                  </a:cubicBezTo>
                  <a:cubicBezTo>
                    <a:pt x="3855720" y="2604770"/>
                    <a:pt x="3855720" y="2606040"/>
                    <a:pt x="3854450" y="2607310"/>
                  </a:cubicBezTo>
                  <a:cubicBezTo>
                    <a:pt x="3853180" y="2604770"/>
                    <a:pt x="3851910" y="2602230"/>
                    <a:pt x="3850640" y="2598420"/>
                  </a:cubicBezTo>
                  <a:cubicBezTo>
                    <a:pt x="3883660" y="2590800"/>
                    <a:pt x="4104640" y="2566670"/>
                    <a:pt x="4084320" y="2562860"/>
                  </a:cubicBezTo>
                  <a:cubicBezTo>
                    <a:pt x="4094480" y="2553970"/>
                    <a:pt x="4090670" y="2538730"/>
                    <a:pt x="4108450" y="2537460"/>
                  </a:cubicBezTo>
                  <a:cubicBezTo>
                    <a:pt x="4113530" y="2537460"/>
                    <a:pt x="4122420" y="2528570"/>
                    <a:pt x="4123690" y="2522220"/>
                  </a:cubicBezTo>
                  <a:cubicBezTo>
                    <a:pt x="4126230" y="2513330"/>
                    <a:pt x="4123690" y="2501900"/>
                    <a:pt x="4126230" y="2493010"/>
                  </a:cubicBezTo>
                  <a:cubicBezTo>
                    <a:pt x="4128770" y="2480310"/>
                    <a:pt x="4133850" y="2467610"/>
                    <a:pt x="4137660" y="2457450"/>
                  </a:cubicBezTo>
                  <a:cubicBezTo>
                    <a:pt x="4133850" y="2451100"/>
                    <a:pt x="4130040" y="2444750"/>
                    <a:pt x="4127500" y="2440940"/>
                  </a:cubicBezTo>
                  <a:cubicBezTo>
                    <a:pt x="4132580" y="2437130"/>
                    <a:pt x="4135120" y="2434590"/>
                    <a:pt x="4138930" y="2433320"/>
                  </a:cubicBezTo>
                  <a:cubicBezTo>
                    <a:pt x="4137660" y="2432050"/>
                    <a:pt x="4137660" y="2430780"/>
                    <a:pt x="4136390" y="2429510"/>
                  </a:cubicBezTo>
                  <a:cubicBezTo>
                    <a:pt x="4132580" y="2430780"/>
                    <a:pt x="4128770" y="2432050"/>
                    <a:pt x="4124960" y="2433320"/>
                  </a:cubicBezTo>
                  <a:cubicBezTo>
                    <a:pt x="4146550" y="2415540"/>
                    <a:pt x="4151630" y="2382520"/>
                    <a:pt x="4133850" y="2367280"/>
                  </a:cubicBezTo>
                  <a:cubicBezTo>
                    <a:pt x="4132580" y="2369820"/>
                    <a:pt x="4130040" y="2372360"/>
                    <a:pt x="4128770" y="2374900"/>
                  </a:cubicBezTo>
                  <a:cubicBezTo>
                    <a:pt x="4123690" y="2366010"/>
                    <a:pt x="4109720" y="2363470"/>
                    <a:pt x="4116070" y="2349500"/>
                  </a:cubicBezTo>
                  <a:cubicBezTo>
                    <a:pt x="4116070" y="2349500"/>
                    <a:pt x="4114800" y="2346960"/>
                    <a:pt x="4113530" y="2346960"/>
                  </a:cubicBezTo>
                  <a:cubicBezTo>
                    <a:pt x="4107180" y="2344420"/>
                    <a:pt x="4108450" y="2340610"/>
                    <a:pt x="4105910" y="2335530"/>
                  </a:cubicBezTo>
                  <a:cubicBezTo>
                    <a:pt x="4102100" y="2324100"/>
                    <a:pt x="4103370" y="2312670"/>
                    <a:pt x="4103370" y="2302510"/>
                  </a:cubicBezTo>
                  <a:lnTo>
                    <a:pt x="4103370" y="2256790"/>
                  </a:lnTo>
                  <a:cubicBezTo>
                    <a:pt x="4103370" y="2246630"/>
                    <a:pt x="4108450" y="2241550"/>
                    <a:pt x="4118610" y="2244090"/>
                  </a:cubicBezTo>
                  <a:cubicBezTo>
                    <a:pt x="4118610" y="2244090"/>
                    <a:pt x="4119880" y="2242820"/>
                    <a:pt x="4121150" y="2242820"/>
                  </a:cubicBezTo>
                  <a:cubicBezTo>
                    <a:pt x="4117340" y="2240280"/>
                    <a:pt x="4114800" y="2239010"/>
                    <a:pt x="4112260" y="2236470"/>
                  </a:cubicBezTo>
                  <a:cubicBezTo>
                    <a:pt x="4112260" y="2235200"/>
                    <a:pt x="4113530" y="2233930"/>
                    <a:pt x="4113530" y="2232660"/>
                  </a:cubicBezTo>
                  <a:cubicBezTo>
                    <a:pt x="4122420" y="2235200"/>
                    <a:pt x="4131310" y="2239010"/>
                    <a:pt x="4137660" y="2241550"/>
                  </a:cubicBezTo>
                  <a:cubicBezTo>
                    <a:pt x="4145280" y="2231390"/>
                    <a:pt x="4151630" y="2223770"/>
                    <a:pt x="4156710" y="2218690"/>
                  </a:cubicBezTo>
                  <a:lnTo>
                    <a:pt x="4156710" y="2195830"/>
                  </a:lnTo>
                  <a:cubicBezTo>
                    <a:pt x="4154170" y="2195830"/>
                    <a:pt x="4150360" y="2197100"/>
                    <a:pt x="4146550" y="2197100"/>
                  </a:cubicBezTo>
                  <a:cubicBezTo>
                    <a:pt x="4144010" y="2190750"/>
                    <a:pt x="4142740" y="2184400"/>
                    <a:pt x="4140200" y="2175510"/>
                  </a:cubicBezTo>
                  <a:cubicBezTo>
                    <a:pt x="4146550" y="2179320"/>
                    <a:pt x="4149090" y="2181860"/>
                    <a:pt x="4151630" y="2183130"/>
                  </a:cubicBezTo>
                  <a:cubicBezTo>
                    <a:pt x="4154170" y="2181860"/>
                    <a:pt x="4157980" y="2180590"/>
                    <a:pt x="4161790" y="2178050"/>
                  </a:cubicBezTo>
                  <a:cubicBezTo>
                    <a:pt x="4160520" y="2176780"/>
                    <a:pt x="4159250" y="2175510"/>
                    <a:pt x="4159250" y="2174240"/>
                  </a:cubicBezTo>
                  <a:cubicBezTo>
                    <a:pt x="4155440" y="2174240"/>
                    <a:pt x="4151630" y="2172970"/>
                    <a:pt x="4150360" y="2172970"/>
                  </a:cubicBezTo>
                  <a:cubicBezTo>
                    <a:pt x="4152900" y="2165350"/>
                    <a:pt x="4157980" y="2157730"/>
                    <a:pt x="4155440" y="2153920"/>
                  </a:cubicBezTo>
                  <a:cubicBezTo>
                    <a:pt x="4149090" y="2137410"/>
                    <a:pt x="4155440" y="2124710"/>
                    <a:pt x="4161790" y="2110740"/>
                  </a:cubicBezTo>
                  <a:cubicBezTo>
                    <a:pt x="4163060" y="2106930"/>
                    <a:pt x="4161790" y="2103120"/>
                    <a:pt x="4161790" y="2099310"/>
                  </a:cubicBezTo>
                  <a:cubicBezTo>
                    <a:pt x="4163060" y="2082800"/>
                    <a:pt x="4164330" y="2067560"/>
                    <a:pt x="4165600" y="2044700"/>
                  </a:cubicBezTo>
                  <a:cubicBezTo>
                    <a:pt x="4160520" y="2042160"/>
                    <a:pt x="4152900" y="2035810"/>
                    <a:pt x="4144010" y="2030730"/>
                  </a:cubicBezTo>
                  <a:cubicBezTo>
                    <a:pt x="4136390" y="2026920"/>
                    <a:pt x="4128770" y="2025650"/>
                    <a:pt x="4121150" y="2023110"/>
                  </a:cubicBezTo>
                  <a:cubicBezTo>
                    <a:pt x="4117340" y="2021840"/>
                    <a:pt x="4112260" y="2023110"/>
                    <a:pt x="4108450" y="2021840"/>
                  </a:cubicBezTo>
                  <a:cubicBezTo>
                    <a:pt x="4076700" y="2018030"/>
                    <a:pt x="4043680" y="2012950"/>
                    <a:pt x="4011930" y="2009140"/>
                  </a:cubicBezTo>
                  <a:cubicBezTo>
                    <a:pt x="3985260" y="2005330"/>
                    <a:pt x="3958590" y="2001520"/>
                    <a:pt x="3933190" y="1997710"/>
                  </a:cubicBezTo>
                  <a:cubicBezTo>
                    <a:pt x="3926840" y="1996440"/>
                    <a:pt x="3920490" y="1993900"/>
                    <a:pt x="3912870" y="1993900"/>
                  </a:cubicBezTo>
                  <a:cubicBezTo>
                    <a:pt x="3896360" y="1992630"/>
                    <a:pt x="3878580" y="1992630"/>
                    <a:pt x="3862070" y="1992630"/>
                  </a:cubicBezTo>
                  <a:cubicBezTo>
                    <a:pt x="3853180" y="1992630"/>
                    <a:pt x="3845560" y="1992630"/>
                    <a:pt x="3836670" y="1991360"/>
                  </a:cubicBezTo>
                  <a:cubicBezTo>
                    <a:pt x="3821430" y="1990090"/>
                    <a:pt x="3806190" y="1987550"/>
                    <a:pt x="3790950" y="1986280"/>
                  </a:cubicBezTo>
                  <a:lnTo>
                    <a:pt x="3790950" y="1982470"/>
                  </a:lnTo>
                  <a:cubicBezTo>
                    <a:pt x="3829050" y="1979930"/>
                    <a:pt x="3868420" y="1976120"/>
                    <a:pt x="3907790" y="1983740"/>
                  </a:cubicBezTo>
                  <a:cubicBezTo>
                    <a:pt x="3906520" y="1979930"/>
                    <a:pt x="3905250" y="1976120"/>
                    <a:pt x="3903980" y="1973580"/>
                  </a:cubicBezTo>
                  <a:cubicBezTo>
                    <a:pt x="3912870" y="1972310"/>
                    <a:pt x="3919220" y="1964690"/>
                    <a:pt x="3928110" y="1973580"/>
                  </a:cubicBezTo>
                  <a:cubicBezTo>
                    <a:pt x="3929380" y="1974850"/>
                    <a:pt x="3937000" y="1971040"/>
                    <a:pt x="3942080" y="1969770"/>
                  </a:cubicBezTo>
                  <a:lnTo>
                    <a:pt x="3942080" y="1967230"/>
                  </a:lnTo>
                  <a:lnTo>
                    <a:pt x="3930650" y="1967230"/>
                  </a:lnTo>
                  <a:cubicBezTo>
                    <a:pt x="3943350" y="1957070"/>
                    <a:pt x="3952240" y="1948180"/>
                    <a:pt x="3961130" y="1941830"/>
                  </a:cubicBezTo>
                  <a:cubicBezTo>
                    <a:pt x="3968750" y="1943100"/>
                    <a:pt x="3976370" y="1944370"/>
                    <a:pt x="3981450" y="1945640"/>
                  </a:cubicBezTo>
                  <a:cubicBezTo>
                    <a:pt x="3982720" y="1921510"/>
                    <a:pt x="3962400" y="1920240"/>
                    <a:pt x="3947160" y="1910080"/>
                  </a:cubicBezTo>
                  <a:cubicBezTo>
                    <a:pt x="3953510" y="1906270"/>
                    <a:pt x="3957320" y="1902460"/>
                    <a:pt x="3962400" y="1901190"/>
                  </a:cubicBezTo>
                  <a:cubicBezTo>
                    <a:pt x="3976370" y="1897380"/>
                    <a:pt x="3994150" y="1907540"/>
                    <a:pt x="4003040" y="1885950"/>
                  </a:cubicBezTo>
                  <a:cubicBezTo>
                    <a:pt x="4004310" y="1884680"/>
                    <a:pt x="4008120" y="1884680"/>
                    <a:pt x="4014470" y="1882140"/>
                  </a:cubicBezTo>
                  <a:cubicBezTo>
                    <a:pt x="4010660" y="1878330"/>
                    <a:pt x="4006850" y="1875790"/>
                    <a:pt x="4004310" y="1873250"/>
                  </a:cubicBezTo>
                  <a:cubicBezTo>
                    <a:pt x="4006850" y="1871980"/>
                    <a:pt x="4010660" y="1870710"/>
                    <a:pt x="4010660" y="1870710"/>
                  </a:cubicBezTo>
                  <a:cubicBezTo>
                    <a:pt x="4019550" y="1877060"/>
                    <a:pt x="4025900" y="1882140"/>
                    <a:pt x="4033520" y="1887220"/>
                  </a:cubicBezTo>
                  <a:cubicBezTo>
                    <a:pt x="4034790" y="1885950"/>
                    <a:pt x="4036060" y="1884680"/>
                    <a:pt x="4037330" y="1882140"/>
                  </a:cubicBezTo>
                  <a:cubicBezTo>
                    <a:pt x="4033520" y="1877060"/>
                    <a:pt x="4030980" y="1871980"/>
                    <a:pt x="4027170" y="1866900"/>
                  </a:cubicBezTo>
                  <a:cubicBezTo>
                    <a:pt x="4043680" y="1855470"/>
                    <a:pt x="4044950" y="1849120"/>
                    <a:pt x="4032250" y="1817370"/>
                  </a:cubicBezTo>
                  <a:cubicBezTo>
                    <a:pt x="4041140" y="1816100"/>
                    <a:pt x="4050030" y="1813560"/>
                    <a:pt x="4057650" y="1812290"/>
                  </a:cubicBezTo>
                  <a:cubicBezTo>
                    <a:pt x="4058920" y="1803400"/>
                    <a:pt x="4064000" y="1794510"/>
                    <a:pt x="4062730" y="1786890"/>
                  </a:cubicBezTo>
                  <a:cubicBezTo>
                    <a:pt x="4058920" y="1764030"/>
                    <a:pt x="4081780" y="1753870"/>
                    <a:pt x="4086860" y="1734820"/>
                  </a:cubicBezTo>
                  <a:cubicBezTo>
                    <a:pt x="4086860" y="1733550"/>
                    <a:pt x="4091940" y="1732280"/>
                    <a:pt x="4093210" y="1733550"/>
                  </a:cubicBezTo>
                  <a:cubicBezTo>
                    <a:pt x="4104640" y="1737360"/>
                    <a:pt x="4108450" y="1728470"/>
                    <a:pt x="4112260" y="1722120"/>
                  </a:cubicBezTo>
                  <a:cubicBezTo>
                    <a:pt x="4113530" y="1719580"/>
                    <a:pt x="4114800" y="1717040"/>
                    <a:pt x="4116070" y="1715770"/>
                  </a:cubicBezTo>
                  <a:cubicBezTo>
                    <a:pt x="4127500" y="1709420"/>
                    <a:pt x="4138930" y="1704340"/>
                    <a:pt x="4151630" y="1697990"/>
                  </a:cubicBezTo>
                  <a:cubicBezTo>
                    <a:pt x="4138930" y="1678940"/>
                    <a:pt x="4122420" y="1687830"/>
                    <a:pt x="4108450" y="1685290"/>
                  </a:cubicBezTo>
                  <a:lnTo>
                    <a:pt x="4108450" y="1680210"/>
                  </a:lnTo>
                  <a:cubicBezTo>
                    <a:pt x="4117340" y="1678940"/>
                    <a:pt x="4126230" y="1677670"/>
                    <a:pt x="4136390" y="1676400"/>
                  </a:cubicBezTo>
                  <a:cubicBezTo>
                    <a:pt x="4130040" y="1675130"/>
                    <a:pt x="4124960" y="1673860"/>
                    <a:pt x="4119880" y="1672590"/>
                  </a:cubicBezTo>
                  <a:cubicBezTo>
                    <a:pt x="4126230" y="1666240"/>
                    <a:pt x="4131310" y="1659890"/>
                    <a:pt x="4137660" y="1654810"/>
                  </a:cubicBezTo>
                  <a:cubicBezTo>
                    <a:pt x="4138930" y="1653540"/>
                    <a:pt x="4142740" y="1652270"/>
                    <a:pt x="4144010" y="1652270"/>
                  </a:cubicBezTo>
                  <a:cubicBezTo>
                    <a:pt x="4147820" y="1653540"/>
                    <a:pt x="4151630" y="1657350"/>
                    <a:pt x="4154170" y="1659890"/>
                  </a:cubicBezTo>
                  <a:cubicBezTo>
                    <a:pt x="4155440" y="1656080"/>
                    <a:pt x="4156710" y="1651000"/>
                    <a:pt x="4159250" y="1647190"/>
                  </a:cubicBezTo>
                  <a:cubicBezTo>
                    <a:pt x="4164330" y="1640840"/>
                    <a:pt x="4170680" y="1635760"/>
                    <a:pt x="4175760" y="1630680"/>
                  </a:cubicBezTo>
                  <a:cubicBezTo>
                    <a:pt x="4182110" y="1638300"/>
                    <a:pt x="4188460" y="1645920"/>
                    <a:pt x="4194810" y="1654810"/>
                  </a:cubicBezTo>
                  <a:cubicBezTo>
                    <a:pt x="4196080" y="1654810"/>
                    <a:pt x="4197350" y="1653540"/>
                    <a:pt x="4197350" y="1653540"/>
                  </a:cubicBezTo>
                  <a:cubicBezTo>
                    <a:pt x="4196080" y="1640840"/>
                    <a:pt x="4196080" y="1628140"/>
                    <a:pt x="4194810" y="1615440"/>
                  </a:cubicBezTo>
                  <a:cubicBezTo>
                    <a:pt x="4199890" y="1616710"/>
                    <a:pt x="4203700" y="1616710"/>
                    <a:pt x="4207510" y="1617980"/>
                  </a:cubicBezTo>
                  <a:cubicBezTo>
                    <a:pt x="4208780" y="1616710"/>
                    <a:pt x="4208780" y="1615440"/>
                    <a:pt x="4210050" y="1615440"/>
                  </a:cubicBezTo>
                  <a:cubicBezTo>
                    <a:pt x="4206240" y="1614170"/>
                    <a:pt x="4203700" y="1612900"/>
                    <a:pt x="4199890" y="1611630"/>
                  </a:cubicBezTo>
                  <a:cubicBezTo>
                    <a:pt x="4206240" y="1604010"/>
                    <a:pt x="4210050" y="1598930"/>
                    <a:pt x="4211320" y="1597660"/>
                  </a:cubicBezTo>
                  <a:lnTo>
                    <a:pt x="4211320" y="1573530"/>
                  </a:lnTo>
                  <a:cubicBezTo>
                    <a:pt x="4208780" y="1572260"/>
                    <a:pt x="4206240" y="1569720"/>
                    <a:pt x="4202430" y="1568450"/>
                  </a:cubicBezTo>
                  <a:cubicBezTo>
                    <a:pt x="4199890" y="1567180"/>
                    <a:pt x="4197350" y="1565910"/>
                    <a:pt x="4194810" y="1565910"/>
                  </a:cubicBezTo>
                  <a:cubicBezTo>
                    <a:pt x="4197350" y="1563370"/>
                    <a:pt x="4202430" y="1559560"/>
                    <a:pt x="4203700" y="1559560"/>
                  </a:cubicBezTo>
                  <a:cubicBezTo>
                    <a:pt x="4212590" y="1564640"/>
                    <a:pt x="4210050" y="1550670"/>
                    <a:pt x="4215130" y="1551940"/>
                  </a:cubicBezTo>
                  <a:cubicBezTo>
                    <a:pt x="4215130" y="1548130"/>
                    <a:pt x="4215130" y="1540510"/>
                    <a:pt x="4213860" y="1540510"/>
                  </a:cubicBezTo>
                  <a:cubicBezTo>
                    <a:pt x="4197350" y="1534160"/>
                    <a:pt x="4199890" y="1520190"/>
                    <a:pt x="4196080" y="1511300"/>
                  </a:cubicBezTo>
                  <a:close/>
                  <a:moveTo>
                    <a:pt x="234950" y="990600"/>
                  </a:moveTo>
                  <a:lnTo>
                    <a:pt x="271780" y="990600"/>
                  </a:lnTo>
                  <a:cubicBezTo>
                    <a:pt x="262890" y="1002030"/>
                    <a:pt x="241300" y="1002030"/>
                    <a:pt x="234950" y="990600"/>
                  </a:cubicBezTo>
                  <a:close/>
                  <a:moveTo>
                    <a:pt x="488950" y="1507490"/>
                  </a:moveTo>
                  <a:lnTo>
                    <a:pt x="488950" y="1502410"/>
                  </a:lnTo>
                  <a:cubicBezTo>
                    <a:pt x="505460" y="1501140"/>
                    <a:pt x="523240" y="1499870"/>
                    <a:pt x="539750" y="1499870"/>
                  </a:cubicBezTo>
                  <a:cubicBezTo>
                    <a:pt x="521970" y="1499870"/>
                    <a:pt x="506730" y="1515110"/>
                    <a:pt x="488950" y="1507490"/>
                  </a:cubicBezTo>
                  <a:close/>
                  <a:moveTo>
                    <a:pt x="182880" y="2123440"/>
                  </a:moveTo>
                  <a:cubicBezTo>
                    <a:pt x="190500" y="2115820"/>
                    <a:pt x="196850" y="2110740"/>
                    <a:pt x="199390" y="2106930"/>
                  </a:cubicBezTo>
                  <a:cubicBezTo>
                    <a:pt x="205740" y="2112010"/>
                    <a:pt x="209550" y="2115820"/>
                    <a:pt x="213360" y="2119630"/>
                  </a:cubicBezTo>
                  <a:cubicBezTo>
                    <a:pt x="204470" y="2119630"/>
                    <a:pt x="195580" y="2120900"/>
                    <a:pt x="182880" y="2123440"/>
                  </a:cubicBezTo>
                  <a:close/>
                  <a:moveTo>
                    <a:pt x="271780" y="2117090"/>
                  </a:moveTo>
                  <a:lnTo>
                    <a:pt x="238760" y="2117090"/>
                  </a:lnTo>
                  <a:cubicBezTo>
                    <a:pt x="237490" y="2117090"/>
                    <a:pt x="236220" y="2112010"/>
                    <a:pt x="233680" y="2108200"/>
                  </a:cubicBezTo>
                  <a:cubicBezTo>
                    <a:pt x="248920" y="2109470"/>
                    <a:pt x="260350" y="2110740"/>
                    <a:pt x="271780" y="2112010"/>
                  </a:cubicBezTo>
                  <a:lnTo>
                    <a:pt x="271780" y="2117090"/>
                  </a:lnTo>
                  <a:close/>
                  <a:moveTo>
                    <a:pt x="280670" y="2115820"/>
                  </a:moveTo>
                  <a:cubicBezTo>
                    <a:pt x="279400" y="2114550"/>
                    <a:pt x="279400" y="2113280"/>
                    <a:pt x="278130" y="2113280"/>
                  </a:cubicBezTo>
                  <a:cubicBezTo>
                    <a:pt x="283210" y="2109470"/>
                    <a:pt x="289560" y="2106930"/>
                    <a:pt x="294640" y="2103120"/>
                  </a:cubicBezTo>
                  <a:cubicBezTo>
                    <a:pt x="298450" y="2099310"/>
                    <a:pt x="299720" y="2092960"/>
                    <a:pt x="303530" y="2086610"/>
                  </a:cubicBezTo>
                  <a:cubicBezTo>
                    <a:pt x="313690" y="2106930"/>
                    <a:pt x="335280" y="2100580"/>
                    <a:pt x="354330" y="2105660"/>
                  </a:cubicBezTo>
                  <a:cubicBezTo>
                    <a:pt x="328930" y="2108200"/>
                    <a:pt x="304800" y="2112010"/>
                    <a:pt x="280670" y="2115820"/>
                  </a:cubicBezTo>
                  <a:close/>
                  <a:moveTo>
                    <a:pt x="114300" y="2428240"/>
                  </a:moveTo>
                  <a:cubicBezTo>
                    <a:pt x="115570" y="2428240"/>
                    <a:pt x="115570" y="2428240"/>
                    <a:pt x="114300" y="2428240"/>
                  </a:cubicBezTo>
                  <a:close/>
                  <a:moveTo>
                    <a:pt x="345440" y="2609850"/>
                  </a:moveTo>
                  <a:cubicBezTo>
                    <a:pt x="344170" y="2600960"/>
                    <a:pt x="342900" y="2594610"/>
                    <a:pt x="341630" y="2585720"/>
                  </a:cubicBezTo>
                  <a:cubicBezTo>
                    <a:pt x="350520" y="2588260"/>
                    <a:pt x="355600" y="2589530"/>
                    <a:pt x="360680" y="2592070"/>
                  </a:cubicBezTo>
                  <a:cubicBezTo>
                    <a:pt x="355600" y="2597150"/>
                    <a:pt x="351790" y="2602230"/>
                    <a:pt x="345440" y="2609850"/>
                  </a:cubicBezTo>
                  <a:close/>
                  <a:moveTo>
                    <a:pt x="636270" y="1050290"/>
                  </a:moveTo>
                  <a:cubicBezTo>
                    <a:pt x="627380" y="1051560"/>
                    <a:pt x="618490" y="1055370"/>
                    <a:pt x="610870" y="1055370"/>
                  </a:cubicBezTo>
                  <a:cubicBezTo>
                    <a:pt x="601980" y="1056640"/>
                    <a:pt x="593090" y="1055370"/>
                    <a:pt x="582930" y="1055370"/>
                  </a:cubicBezTo>
                  <a:cubicBezTo>
                    <a:pt x="581660" y="1054100"/>
                    <a:pt x="580390" y="1050290"/>
                    <a:pt x="579120" y="1046480"/>
                  </a:cubicBezTo>
                  <a:cubicBezTo>
                    <a:pt x="588010" y="1043940"/>
                    <a:pt x="596900" y="1040130"/>
                    <a:pt x="607060" y="1037590"/>
                  </a:cubicBezTo>
                  <a:cubicBezTo>
                    <a:pt x="607060" y="1041400"/>
                    <a:pt x="605790" y="1043940"/>
                    <a:pt x="605790" y="1047750"/>
                  </a:cubicBezTo>
                  <a:cubicBezTo>
                    <a:pt x="617220" y="1040130"/>
                    <a:pt x="627380" y="1041400"/>
                    <a:pt x="636270" y="1050290"/>
                  </a:cubicBezTo>
                  <a:cubicBezTo>
                    <a:pt x="650240" y="1040130"/>
                    <a:pt x="652780" y="1041400"/>
                    <a:pt x="656590" y="1062990"/>
                  </a:cubicBezTo>
                  <a:cubicBezTo>
                    <a:pt x="648970" y="1057910"/>
                    <a:pt x="642620" y="1054100"/>
                    <a:pt x="636270" y="1050290"/>
                  </a:cubicBezTo>
                  <a:close/>
                  <a:moveTo>
                    <a:pt x="684530" y="1047750"/>
                  </a:moveTo>
                  <a:cubicBezTo>
                    <a:pt x="687070" y="1045210"/>
                    <a:pt x="689610" y="1042670"/>
                    <a:pt x="690880" y="1040130"/>
                  </a:cubicBezTo>
                  <a:cubicBezTo>
                    <a:pt x="699770" y="1051560"/>
                    <a:pt x="699770" y="1051560"/>
                    <a:pt x="680720" y="1060450"/>
                  </a:cubicBezTo>
                  <a:lnTo>
                    <a:pt x="661670" y="1045210"/>
                  </a:lnTo>
                  <a:cubicBezTo>
                    <a:pt x="674370" y="1035050"/>
                    <a:pt x="681990" y="1035050"/>
                    <a:pt x="684530" y="1047750"/>
                  </a:cubicBezTo>
                  <a:close/>
                  <a:moveTo>
                    <a:pt x="694690" y="2744470"/>
                  </a:moveTo>
                  <a:cubicBezTo>
                    <a:pt x="695960" y="2743200"/>
                    <a:pt x="697230" y="2743200"/>
                    <a:pt x="698500" y="2741930"/>
                  </a:cubicBezTo>
                  <a:cubicBezTo>
                    <a:pt x="699770" y="2744470"/>
                    <a:pt x="702310" y="2747010"/>
                    <a:pt x="704850" y="2750820"/>
                  </a:cubicBezTo>
                  <a:cubicBezTo>
                    <a:pt x="702310" y="2750820"/>
                    <a:pt x="699770" y="2750820"/>
                    <a:pt x="697230" y="2752090"/>
                  </a:cubicBezTo>
                  <a:cubicBezTo>
                    <a:pt x="695960" y="2748280"/>
                    <a:pt x="695960" y="2745740"/>
                    <a:pt x="694690" y="2744470"/>
                  </a:cubicBezTo>
                  <a:close/>
                  <a:moveTo>
                    <a:pt x="772160" y="2735580"/>
                  </a:moveTo>
                  <a:cubicBezTo>
                    <a:pt x="773430" y="2739390"/>
                    <a:pt x="774700" y="2741930"/>
                    <a:pt x="777240" y="2744470"/>
                  </a:cubicBezTo>
                  <a:lnTo>
                    <a:pt x="773430" y="2744470"/>
                  </a:lnTo>
                  <a:cubicBezTo>
                    <a:pt x="773430" y="2741930"/>
                    <a:pt x="773430" y="2739390"/>
                    <a:pt x="772160" y="2735580"/>
                  </a:cubicBezTo>
                  <a:close/>
                  <a:moveTo>
                    <a:pt x="876300" y="3018790"/>
                  </a:moveTo>
                  <a:cubicBezTo>
                    <a:pt x="872490" y="3012440"/>
                    <a:pt x="869950" y="3007360"/>
                    <a:pt x="867410" y="3002280"/>
                  </a:cubicBezTo>
                  <a:lnTo>
                    <a:pt x="873760" y="2995930"/>
                  </a:lnTo>
                  <a:cubicBezTo>
                    <a:pt x="882650" y="3002280"/>
                    <a:pt x="883920" y="3012440"/>
                    <a:pt x="876300" y="3018790"/>
                  </a:cubicBezTo>
                  <a:close/>
                  <a:moveTo>
                    <a:pt x="1198880" y="3044190"/>
                  </a:moveTo>
                  <a:cubicBezTo>
                    <a:pt x="1193800" y="3041650"/>
                    <a:pt x="1188720" y="3040380"/>
                    <a:pt x="1183640" y="3037840"/>
                  </a:cubicBezTo>
                  <a:cubicBezTo>
                    <a:pt x="1188720" y="3032760"/>
                    <a:pt x="1193800" y="3027680"/>
                    <a:pt x="1197610" y="3025140"/>
                  </a:cubicBezTo>
                  <a:lnTo>
                    <a:pt x="1212850" y="3036570"/>
                  </a:lnTo>
                  <a:cubicBezTo>
                    <a:pt x="1209040" y="3039110"/>
                    <a:pt x="1203960" y="3041650"/>
                    <a:pt x="1198880" y="3044190"/>
                  </a:cubicBezTo>
                  <a:close/>
                  <a:moveTo>
                    <a:pt x="3445510" y="2828290"/>
                  </a:moveTo>
                  <a:cubicBezTo>
                    <a:pt x="3444240" y="2829560"/>
                    <a:pt x="3445510" y="2832100"/>
                    <a:pt x="3445510" y="2834640"/>
                  </a:cubicBezTo>
                  <a:lnTo>
                    <a:pt x="3426460" y="2838450"/>
                  </a:lnTo>
                  <a:cubicBezTo>
                    <a:pt x="3423920" y="2827020"/>
                    <a:pt x="3429000" y="2820670"/>
                    <a:pt x="3440430" y="2819400"/>
                  </a:cubicBezTo>
                  <a:cubicBezTo>
                    <a:pt x="3444240" y="2819400"/>
                    <a:pt x="3449320" y="2816860"/>
                    <a:pt x="3455670" y="2816860"/>
                  </a:cubicBezTo>
                  <a:cubicBezTo>
                    <a:pt x="3451860" y="2820670"/>
                    <a:pt x="3448050" y="2823210"/>
                    <a:pt x="3445510" y="2828290"/>
                  </a:cubicBezTo>
                  <a:close/>
                  <a:moveTo>
                    <a:pt x="3470910" y="2825750"/>
                  </a:moveTo>
                  <a:cubicBezTo>
                    <a:pt x="3465830" y="2824480"/>
                    <a:pt x="3462020" y="2820670"/>
                    <a:pt x="3458210" y="2818130"/>
                  </a:cubicBezTo>
                  <a:cubicBezTo>
                    <a:pt x="3463290" y="2811780"/>
                    <a:pt x="3467100" y="2807970"/>
                    <a:pt x="3469640" y="2804160"/>
                  </a:cubicBezTo>
                  <a:cubicBezTo>
                    <a:pt x="3474720" y="2810510"/>
                    <a:pt x="3479800" y="2815590"/>
                    <a:pt x="3484880" y="2823210"/>
                  </a:cubicBezTo>
                  <a:cubicBezTo>
                    <a:pt x="3481070" y="2824480"/>
                    <a:pt x="3475990" y="2825750"/>
                    <a:pt x="3470910" y="2825750"/>
                  </a:cubicBezTo>
                  <a:close/>
                  <a:moveTo>
                    <a:pt x="3604260" y="1967230"/>
                  </a:moveTo>
                  <a:cubicBezTo>
                    <a:pt x="3604260" y="1964690"/>
                    <a:pt x="3604260" y="1963420"/>
                    <a:pt x="3602990" y="1960880"/>
                  </a:cubicBezTo>
                  <a:lnTo>
                    <a:pt x="3629660" y="1957070"/>
                  </a:lnTo>
                  <a:cubicBezTo>
                    <a:pt x="3629660" y="1959610"/>
                    <a:pt x="3630930" y="1962150"/>
                    <a:pt x="3630930" y="1964690"/>
                  </a:cubicBezTo>
                  <a:cubicBezTo>
                    <a:pt x="3620770" y="1964690"/>
                    <a:pt x="3611880" y="1965960"/>
                    <a:pt x="3604260" y="1967230"/>
                  </a:cubicBezTo>
                  <a:close/>
                  <a:moveTo>
                    <a:pt x="3670300" y="1969770"/>
                  </a:moveTo>
                  <a:cubicBezTo>
                    <a:pt x="3662680" y="1969770"/>
                    <a:pt x="3653790" y="1969770"/>
                    <a:pt x="3646170" y="1967230"/>
                  </a:cubicBezTo>
                  <a:cubicBezTo>
                    <a:pt x="3642360" y="1965960"/>
                    <a:pt x="3641090" y="1960880"/>
                    <a:pt x="3637280" y="1958340"/>
                  </a:cubicBezTo>
                  <a:cubicBezTo>
                    <a:pt x="3638550" y="1957070"/>
                    <a:pt x="3638550" y="1955800"/>
                    <a:pt x="3639820" y="1954530"/>
                  </a:cubicBezTo>
                  <a:cubicBezTo>
                    <a:pt x="3651250" y="1957070"/>
                    <a:pt x="3661410" y="1958340"/>
                    <a:pt x="3671570" y="1960880"/>
                  </a:cubicBezTo>
                  <a:cubicBezTo>
                    <a:pt x="3670300" y="1964690"/>
                    <a:pt x="3670300" y="1968500"/>
                    <a:pt x="3670300" y="1969770"/>
                  </a:cubicBezTo>
                  <a:close/>
                  <a:moveTo>
                    <a:pt x="3727450" y="1968500"/>
                  </a:moveTo>
                  <a:cubicBezTo>
                    <a:pt x="3718560" y="1967230"/>
                    <a:pt x="3709670" y="1960880"/>
                    <a:pt x="3700780" y="1969770"/>
                  </a:cubicBezTo>
                  <a:cubicBezTo>
                    <a:pt x="3699510" y="1971040"/>
                    <a:pt x="3691890" y="1967230"/>
                    <a:pt x="3688080" y="1965960"/>
                  </a:cubicBezTo>
                  <a:cubicBezTo>
                    <a:pt x="3688080" y="1964690"/>
                    <a:pt x="3689350" y="1962150"/>
                    <a:pt x="3689350" y="1960880"/>
                  </a:cubicBezTo>
                  <a:lnTo>
                    <a:pt x="3731260" y="1960880"/>
                  </a:lnTo>
                  <a:cubicBezTo>
                    <a:pt x="3732530" y="1960880"/>
                    <a:pt x="3733800" y="1964690"/>
                    <a:pt x="3735070" y="1967230"/>
                  </a:cubicBezTo>
                  <a:cubicBezTo>
                    <a:pt x="3731260" y="1967230"/>
                    <a:pt x="3728720" y="1968500"/>
                    <a:pt x="3727450" y="1968500"/>
                  </a:cubicBezTo>
                  <a:close/>
                  <a:moveTo>
                    <a:pt x="3848100" y="2598420"/>
                  </a:moveTo>
                  <a:cubicBezTo>
                    <a:pt x="3846830" y="2599690"/>
                    <a:pt x="3846830" y="2600960"/>
                    <a:pt x="3846830" y="2599690"/>
                  </a:cubicBezTo>
                  <a:cubicBezTo>
                    <a:pt x="3845560" y="2599690"/>
                    <a:pt x="3845560" y="2598420"/>
                    <a:pt x="3848100" y="2598420"/>
                  </a:cubicBezTo>
                  <a:close/>
                  <a:moveTo>
                    <a:pt x="132080" y="2529840"/>
                  </a:moveTo>
                  <a:cubicBezTo>
                    <a:pt x="130810" y="2529840"/>
                    <a:pt x="130810" y="2531110"/>
                    <a:pt x="129540" y="2531110"/>
                  </a:cubicBezTo>
                  <a:cubicBezTo>
                    <a:pt x="129540" y="2531110"/>
                    <a:pt x="130810" y="2529840"/>
                    <a:pt x="132080" y="2529840"/>
                  </a:cubicBezTo>
                  <a:close/>
                  <a:moveTo>
                    <a:pt x="615950" y="2769870"/>
                  </a:moveTo>
                  <a:cubicBezTo>
                    <a:pt x="621030" y="2772410"/>
                    <a:pt x="626110" y="2774950"/>
                    <a:pt x="629920" y="2776220"/>
                  </a:cubicBezTo>
                  <a:cubicBezTo>
                    <a:pt x="612140" y="2786380"/>
                    <a:pt x="600710" y="2783840"/>
                    <a:pt x="589280" y="2766060"/>
                  </a:cubicBezTo>
                  <a:cubicBezTo>
                    <a:pt x="593090" y="2766060"/>
                    <a:pt x="595630" y="2764790"/>
                    <a:pt x="599440" y="2764790"/>
                  </a:cubicBezTo>
                  <a:cubicBezTo>
                    <a:pt x="604520" y="2766060"/>
                    <a:pt x="610870" y="2767330"/>
                    <a:pt x="615950" y="2769870"/>
                  </a:cubicBezTo>
                  <a:close/>
                  <a:moveTo>
                    <a:pt x="2835910" y="2874010"/>
                  </a:moveTo>
                  <a:cubicBezTo>
                    <a:pt x="2832100" y="2872740"/>
                    <a:pt x="2829560" y="2872740"/>
                    <a:pt x="2824480" y="2871470"/>
                  </a:cubicBezTo>
                  <a:cubicBezTo>
                    <a:pt x="2819400" y="2870200"/>
                    <a:pt x="2813050" y="2866390"/>
                    <a:pt x="2805430" y="2863850"/>
                  </a:cubicBezTo>
                  <a:cubicBezTo>
                    <a:pt x="2810510" y="2862580"/>
                    <a:pt x="2814320" y="2860040"/>
                    <a:pt x="2819400" y="2858770"/>
                  </a:cubicBezTo>
                  <a:cubicBezTo>
                    <a:pt x="2833370" y="2854960"/>
                    <a:pt x="2839720" y="2861310"/>
                    <a:pt x="2835910" y="2874010"/>
                  </a:cubicBezTo>
                  <a:close/>
                  <a:moveTo>
                    <a:pt x="2590800" y="2903220"/>
                  </a:moveTo>
                  <a:cubicBezTo>
                    <a:pt x="2598420" y="2904490"/>
                    <a:pt x="2607310" y="2904490"/>
                    <a:pt x="2616200" y="2905760"/>
                  </a:cubicBezTo>
                  <a:cubicBezTo>
                    <a:pt x="2612390" y="2918460"/>
                    <a:pt x="2602230" y="2914650"/>
                    <a:pt x="2594610" y="2913380"/>
                  </a:cubicBezTo>
                  <a:cubicBezTo>
                    <a:pt x="2592070" y="2913380"/>
                    <a:pt x="2589530" y="2908300"/>
                    <a:pt x="2586990" y="2905760"/>
                  </a:cubicBezTo>
                  <a:cubicBezTo>
                    <a:pt x="2588260" y="2904490"/>
                    <a:pt x="2589530" y="2903220"/>
                    <a:pt x="2590800" y="2903220"/>
                  </a:cubicBezTo>
                  <a:close/>
                  <a:moveTo>
                    <a:pt x="219710" y="2604770"/>
                  </a:moveTo>
                  <a:cubicBezTo>
                    <a:pt x="220980" y="2608580"/>
                    <a:pt x="222250" y="2611120"/>
                    <a:pt x="223520" y="2616200"/>
                  </a:cubicBezTo>
                  <a:cubicBezTo>
                    <a:pt x="215900" y="2616200"/>
                    <a:pt x="209550" y="2616200"/>
                    <a:pt x="203200" y="2614930"/>
                  </a:cubicBezTo>
                  <a:lnTo>
                    <a:pt x="203200" y="2606040"/>
                  </a:lnTo>
                  <a:cubicBezTo>
                    <a:pt x="208280" y="2606040"/>
                    <a:pt x="213360" y="2606040"/>
                    <a:pt x="219710" y="2604770"/>
                  </a:cubicBezTo>
                  <a:close/>
                  <a:moveTo>
                    <a:pt x="715010" y="2762250"/>
                  </a:moveTo>
                  <a:cubicBezTo>
                    <a:pt x="722630" y="2763520"/>
                    <a:pt x="730250" y="2763520"/>
                    <a:pt x="739140" y="2764790"/>
                  </a:cubicBezTo>
                  <a:cubicBezTo>
                    <a:pt x="734060" y="2769870"/>
                    <a:pt x="713740" y="2773680"/>
                    <a:pt x="709930" y="2769870"/>
                  </a:cubicBezTo>
                  <a:cubicBezTo>
                    <a:pt x="709930" y="2768600"/>
                    <a:pt x="708660" y="2766060"/>
                    <a:pt x="709930" y="2764790"/>
                  </a:cubicBezTo>
                  <a:cubicBezTo>
                    <a:pt x="711200" y="2763520"/>
                    <a:pt x="713740" y="2762250"/>
                    <a:pt x="715010" y="2762250"/>
                  </a:cubicBezTo>
                  <a:close/>
                </a:path>
              </a:pathLst>
            </a:custGeom>
            <a:solidFill>
              <a:schemeClr val="tx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r>
                <a:rPr lang="fr-FR" dirty="0" err="1" smtClean="0"/>
                <a:t>sfff</a:t>
              </a:r>
              <a:endParaRPr lang="fr-FR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1571572" y="714344"/>
            <a:ext cx="5857916" cy="79296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L’expérimentation animale est une pratique courante dans la recherche scientifique et médicale.</a:t>
            </a:r>
            <a:endParaRPr lang="fr-FR" sz="4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501190" y="1357286"/>
            <a:ext cx="6286544" cy="69294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4800" dirty="0" smtClean="0"/>
              <a:t>Elle soulève de nombreuses questions          </a:t>
            </a:r>
            <a:r>
              <a:rPr lang="fr-FR" sz="4800" dirty="0" err="1" smtClean="0"/>
              <a:t>bioèthiques</a:t>
            </a:r>
            <a:r>
              <a:rPr lang="fr-FR" sz="4800" dirty="0" smtClean="0"/>
              <a:t> concernant la souffrance animale et les droits  des êtres vivants.</a:t>
            </a:r>
            <a:endParaRPr lang="fr-FR" sz="48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00130" y="0"/>
            <a:ext cx="20716892" cy="11644214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r>
              <a:rPr lang="fr-FR" dirty="0" smtClean="0"/>
              <a:t>FGKJJ</a:t>
            </a:r>
            <a:endParaRPr lang="fr-FR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7126" y="4857748"/>
            <a:ext cx="6095935" cy="5429252"/>
            <a:chOff x="0" y="0"/>
            <a:chExt cx="5513070" cy="3548380"/>
          </a:xfrm>
        </p:grpSpPr>
        <p:sp>
          <p:nvSpPr>
            <p:cNvPr id="11" name="Freeform 11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2" name="Group 12"/>
          <p:cNvGrpSpPr/>
          <p:nvPr/>
        </p:nvGrpSpPr>
        <p:grpSpPr>
          <a:xfrm>
            <a:off x="785754" y="1357286"/>
            <a:ext cx="4724106" cy="3357586"/>
            <a:chOff x="0" y="0"/>
            <a:chExt cx="5513070" cy="3548380"/>
          </a:xfrm>
        </p:grpSpPr>
        <p:sp>
          <p:nvSpPr>
            <p:cNvPr id="13" name="Freeform 13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3" cstate="print"/>
              <a:stretch>
                <a:fillRect t="-1484" b="-1484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286480" y="5072062"/>
            <a:ext cx="6072230" cy="5214938"/>
            <a:chOff x="0" y="0"/>
            <a:chExt cx="5513070" cy="3548380"/>
          </a:xfrm>
        </p:grpSpPr>
        <p:sp>
          <p:nvSpPr>
            <p:cNvPr id="15" name="Freeform 15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7000860" y="1571600"/>
            <a:ext cx="4724106" cy="3040579"/>
            <a:chOff x="0" y="0"/>
            <a:chExt cx="5513070" cy="3548380"/>
          </a:xfrm>
        </p:grpSpPr>
        <p:sp>
          <p:nvSpPr>
            <p:cNvPr id="17" name="Freeform 17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/>
              <a:stretch>
                <a:fillRect b="-355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715900" y="4929186"/>
            <a:ext cx="6572296" cy="5357814"/>
            <a:chOff x="0" y="0"/>
            <a:chExt cx="5513070" cy="3548380"/>
          </a:xfrm>
        </p:grpSpPr>
        <p:sp>
          <p:nvSpPr>
            <p:cNvPr id="19" name="Freeform 19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13563894" y="1357286"/>
            <a:ext cx="4724106" cy="3040579"/>
            <a:chOff x="0" y="0"/>
            <a:chExt cx="5513070" cy="3548380"/>
          </a:xfrm>
        </p:grpSpPr>
        <p:sp>
          <p:nvSpPr>
            <p:cNvPr id="21" name="Freeform 21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0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5" cstate="print"/>
              <a:stretch>
                <a:fillRect t="-1872" b="-1872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8501058" y="1357286"/>
            <a:ext cx="1348648" cy="47625"/>
            <a:chOff x="0" y="0"/>
            <a:chExt cx="355199" cy="1254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464334" y="357154"/>
            <a:ext cx="7359333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PLAN</a:t>
            </a:r>
            <a:endParaRPr lang="en-US" sz="5500" b="1" dirty="0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776240" y="7354519"/>
            <a:ext cx="273552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886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Animal 02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978502" y="7354519"/>
            <a:ext cx="2735520" cy="26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 b="1">
                <a:solidFill>
                  <a:srgbClr val="68861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Animal 03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072298" y="5357814"/>
            <a:ext cx="4857784" cy="4143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Rectangle 38"/>
          <p:cNvSpPr/>
          <p:nvPr/>
        </p:nvSpPr>
        <p:spPr>
          <a:xfrm>
            <a:off x="1285820" y="5857880"/>
            <a:ext cx="4071966" cy="3214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3200" b="1" dirty="0" smtClean="0">
                <a:latin typeface="Arial" pitchFamily="34" charset="0"/>
                <a:cs typeface="Arial" pitchFamily="34" charset="0"/>
              </a:rPr>
              <a:t>PRINCIPE ETHIQUE CLES EN EXPERIMENTATION ANIMALE</a:t>
            </a:r>
            <a:endParaRPr lang="fr-FR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786678" y="6000756"/>
            <a:ext cx="3643338" cy="3214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3200" b="1" dirty="0" smtClean="0">
                <a:latin typeface="Arial" pitchFamily="34" charset="0"/>
                <a:cs typeface="Arial" pitchFamily="34" charset="0"/>
              </a:rPr>
              <a:t>ENJEUX ETHIQUES  ET  LIMITES POUR LA SANTE HUMAINE </a:t>
            </a:r>
            <a:endParaRPr lang="fr-FR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4358974" y="5929318"/>
            <a:ext cx="3929026" cy="32147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fr-FR" sz="3600" b="1" dirty="0" smtClean="0"/>
              <a:t>DEFIS ET CRITIQUE DE L’APPLICATION DE LA BIOETHIQUE</a:t>
            </a:r>
            <a:endParaRPr lang="fr-FR" sz="3600" b="1" dirty="0"/>
          </a:p>
        </p:txBody>
      </p:sp>
      <p:sp>
        <p:nvSpPr>
          <p:cNvPr id="43" name="Ellipse 42"/>
          <p:cNvSpPr/>
          <p:nvPr/>
        </p:nvSpPr>
        <p:spPr>
          <a:xfrm>
            <a:off x="1357258" y="5357814"/>
            <a:ext cx="71438" cy="21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/>
          <p:cNvSpPr/>
          <p:nvPr/>
        </p:nvSpPr>
        <p:spPr>
          <a:xfrm>
            <a:off x="642878" y="4714872"/>
            <a:ext cx="1357322" cy="12144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>
                <a:solidFill>
                  <a:srgbClr val="92D050"/>
                </a:solidFill>
              </a:rPr>
              <a:t>1</a:t>
            </a:r>
            <a:endParaRPr lang="fr-FR" sz="4400" b="1" dirty="0">
              <a:solidFill>
                <a:srgbClr val="92D050"/>
              </a:solidFill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6357918" y="4571996"/>
            <a:ext cx="1357322" cy="128588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>
                <a:solidFill>
                  <a:srgbClr val="92D050"/>
                </a:solidFill>
              </a:rPr>
              <a:t>2</a:t>
            </a:r>
            <a:endParaRPr lang="fr-FR" sz="4400" b="1" dirty="0">
              <a:solidFill>
                <a:srgbClr val="92D050"/>
              </a:solidFill>
            </a:endParaRPr>
          </a:p>
        </p:txBody>
      </p:sp>
      <p:sp>
        <p:nvSpPr>
          <p:cNvPr id="46" name="Ellipse 45"/>
          <p:cNvSpPr/>
          <p:nvPr/>
        </p:nvSpPr>
        <p:spPr>
          <a:xfrm>
            <a:off x="12501586" y="4714872"/>
            <a:ext cx="1857388" cy="121444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>
                <a:solidFill>
                  <a:srgbClr val="92D050"/>
                </a:solidFill>
              </a:rPr>
              <a:t>3</a:t>
            </a:r>
            <a:endParaRPr lang="fr-FR" sz="4400" b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857220"/>
            <a:ext cx="734337" cy="927968"/>
          </a:xfrm>
          <a:custGeom>
            <a:avLst/>
            <a:gdLst/>
            <a:ahLst/>
            <a:cxnLst/>
            <a:rect l="l" t="t" r="r" b="b"/>
            <a:pathLst>
              <a:path w="377211" h="356464">
                <a:moveTo>
                  <a:pt x="0" y="0"/>
                </a:moveTo>
                <a:lnTo>
                  <a:pt x="377211" y="0"/>
                </a:lnTo>
                <a:lnTo>
                  <a:pt x="377211" y="356465"/>
                </a:lnTo>
                <a:lnTo>
                  <a:pt x="0" y="35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14382" y="3071798"/>
            <a:ext cx="5982103" cy="5750735"/>
            <a:chOff x="0" y="0"/>
            <a:chExt cx="2288540" cy="1310640"/>
          </a:xfrm>
        </p:grpSpPr>
        <p:sp>
          <p:nvSpPr>
            <p:cNvPr id="20" name="Freeform 20"/>
            <p:cNvSpPr/>
            <p:nvPr/>
          </p:nvSpPr>
          <p:spPr>
            <a:xfrm>
              <a:off x="3810" y="0"/>
              <a:ext cx="2287270" cy="1313180"/>
            </a:xfrm>
            <a:custGeom>
              <a:avLst/>
              <a:gdLst/>
              <a:ahLst/>
              <a:cxnLst/>
              <a:rect l="l" t="t" r="r" b="b"/>
              <a:pathLst>
                <a:path w="2287270" h="1313180">
                  <a:moveTo>
                    <a:pt x="864870" y="1216660"/>
                  </a:moveTo>
                  <a:cubicBezTo>
                    <a:pt x="858520" y="1219200"/>
                    <a:pt x="849630" y="1224280"/>
                    <a:pt x="842010" y="1225550"/>
                  </a:cubicBezTo>
                  <a:cubicBezTo>
                    <a:pt x="824230" y="1228090"/>
                    <a:pt x="805180" y="1226820"/>
                    <a:pt x="787400" y="1229360"/>
                  </a:cubicBezTo>
                  <a:cubicBezTo>
                    <a:pt x="774700" y="1230630"/>
                    <a:pt x="763270" y="1235710"/>
                    <a:pt x="751840" y="1236980"/>
                  </a:cubicBezTo>
                  <a:cubicBezTo>
                    <a:pt x="711200" y="1243330"/>
                    <a:pt x="670560" y="1248410"/>
                    <a:pt x="628650" y="1254760"/>
                  </a:cubicBezTo>
                  <a:cubicBezTo>
                    <a:pt x="613410" y="1257300"/>
                    <a:pt x="598170" y="1257300"/>
                    <a:pt x="582930" y="1257300"/>
                  </a:cubicBezTo>
                  <a:cubicBezTo>
                    <a:pt x="582930" y="1256030"/>
                    <a:pt x="581660" y="1253490"/>
                    <a:pt x="581660" y="1252220"/>
                  </a:cubicBezTo>
                  <a:cubicBezTo>
                    <a:pt x="571500" y="1257300"/>
                    <a:pt x="563880" y="1264920"/>
                    <a:pt x="556260" y="1263650"/>
                  </a:cubicBezTo>
                  <a:cubicBezTo>
                    <a:pt x="528320" y="1261110"/>
                    <a:pt x="506730" y="1281430"/>
                    <a:pt x="480060" y="1280160"/>
                  </a:cubicBezTo>
                  <a:lnTo>
                    <a:pt x="462280" y="1280160"/>
                  </a:lnTo>
                  <a:cubicBezTo>
                    <a:pt x="450850" y="1280160"/>
                    <a:pt x="439420" y="1280160"/>
                    <a:pt x="426720" y="1283970"/>
                  </a:cubicBezTo>
                  <a:cubicBezTo>
                    <a:pt x="422910" y="1280160"/>
                    <a:pt x="417830" y="1276350"/>
                    <a:pt x="416560" y="1273810"/>
                  </a:cubicBezTo>
                  <a:cubicBezTo>
                    <a:pt x="408940" y="1277620"/>
                    <a:pt x="402590" y="1281430"/>
                    <a:pt x="397510" y="1283970"/>
                  </a:cubicBezTo>
                  <a:cubicBezTo>
                    <a:pt x="384810" y="1289050"/>
                    <a:pt x="372110" y="1295400"/>
                    <a:pt x="359410" y="1300480"/>
                  </a:cubicBezTo>
                  <a:cubicBezTo>
                    <a:pt x="349250" y="1304290"/>
                    <a:pt x="339090" y="1306830"/>
                    <a:pt x="328930" y="1309370"/>
                  </a:cubicBezTo>
                  <a:cubicBezTo>
                    <a:pt x="312420" y="1313180"/>
                    <a:pt x="279400" y="1287780"/>
                    <a:pt x="280670" y="1271270"/>
                  </a:cubicBezTo>
                  <a:cubicBezTo>
                    <a:pt x="280670" y="1268730"/>
                    <a:pt x="284480" y="1266190"/>
                    <a:pt x="285750" y="1264920"/>
                  </a:cubicBezTo>
                  <a:cubicBezTo>
                    <a:pt x="270510" y="1259840"/>
                    <a:pt x="259080" y="1249680"/>
                    <a:pt x="251460" y="1235710"/>
                  </a:cubicBezTo>
                  <a:cubicBezTo>
                    <a:pt x="245110" y="1223010"/>
                    <a:pt x="237490" y="1210310"/>
                    <a:pt x="229870" y="1195070"/>
                  </a:cubicBezTo>
                  <a:cubicBezTo>
                    <a:pt x="238760" y="1187450"/>
                    <a:pt x="250190" y="1178560"/>
                    <a:pt x="261620" y="1169670"/>
                  </a:cubicBezTo>
                  <a:cubicBezTo>
                    <a:pt x="270510" y="1163320"/>
                    <a:pt x="273050" y="1158240"/>
                    <a:pt x="264160" y="1149350"/>
                  </a:cubicBezTo>
                  <a:cubicBezTo>
                    <a:pt x="252730" y="1137920"/>
                    <a:pt x="241300" y="1126490"/>
                    <a:pt x="231140" y="1112520"/>
                  </a:cubicBezTo>
                  <a:cubicBezTo>
                    <a:pt x="224790" y="1104900"/>
                    <a:pt x="224790" y="1093470"/>
                    <a:pt x="219710" y="1084580"/>
                  </a:cubicBezTo>
                  <a:cubicBezTo>
                    <a:pt x="209550" y="1070610"/>
                    <a:pt x="196850" y="1062990"/>
                    <a:pt x="177800" y="1066800"/>
                  </a:cubicBezTo>
                  <a:cubicBezTo>
                    <a:pt x="165100" y="1069340"/>
                    <a:pt x="149860" y="1065530"/>
                    <a:pt x="137160" y="1065530"/>
                  </a:cubicBezTo>
                  <a:cubicBezTo>
                    <a:pt x="130810" y="1059180"/>
                    <a:pt x="121920" y="1052830"/>
                    <a:pt x="116840" y="1043940"/>
                  </a:cubicBezTo>
                  <a:cubicBezTo>
                    <a:pt x="104140" y="1023620"/>
                    <a:pt x="92710" y="1002030"/>
                    <a:pt x="81280" y="981710"/>
                  </a:cubicBezTo>
                  <a:cubicBezTo>
                    <a:pt x="73660" y="969010"/>
                    <a:pt x="64770" y="957580"/>
                    <a:pt x="57150" y="944880"/>
                  </a:cubicBezTo>
                  <a:cubicBezTo>
                    <a:pt x="53340" y="938530"/>
                    <a:pt x="53340" y="929640"/>
                    <a:pt x="53340" y="923290"/>
                  </a:cubicBezTo>
                  <a:cubicBezTo>
                    <a:pt x="54610" y="908050"/>
                    <a:pt x="45720" y="899160"/>
                    <a:pt x="34290" y="890270"/>
                  </a:cubicBezTo>
                  <a:cubicBezTo>
                    <a:pt x="22860" y="881380"/>
                    <a:pt x="19050" y="857250"/>
                    <a:pt x="25400" y="845820"/>
                  </a:cubicBezTo>
                  <a:cubicBezTo>
                    <a:pt x="17780" y="839470"/>
                    <a:pt x="10160" y="833120"/>
                    <a:pt x="0" y="825500"/>
                  </a:cubicBezTo>
                  <a:cubicBezTo>
                    <a:pt x="17780" y="815340"/>
                    <a:pt x="31750" y="807720"/>
                    <a:pt x="45720" y="798830"/>
                  </a:cubicBezTo>
                  <a:cubicBezTo>
                    <a:pt x="60960" y="791210"/>
                    <a:pt x="74930" y="782320"/>
                    <a:pt x="93980" y="773430"/>
                  </a:cubicBezTo>
                  <a:cubicBezTo>
                    <a:pt x="81280" y="739140"/>
                    <a:pt x="67310" y="702310"/>
                    <a:pt x="52070" y="665480"/>
                  </a:cubicBezTo>
                  <a:cubicBezTo>
                    <a:pt x="58420" y="660400"/>
                    <a:pt x="64770" y="655320"/>
                    <a:pt x="69850" y="650240"/>
                  </a:cubicBezTo>
                  <a:cubicBezTo>
                    <a:pt x="55880" y="635000"/>
                    <a:pt x="45720" y="618490"/>
                    <a:pt x="34290" y="600710"/>
                  </a:cubicBezTo>
                  <a:cubicBezTo>
                    <a:pt x="33020" y="599440"/>
                    <a:pt x="36830" y="595630"/>
                    <a:pt x="35560" y="593090"/>
                  </a:cubicBezTo>
                  <a:cubicBezTo>
                    <a:pt x="34290" y="584200"/>
                    <a:pt x="31750" y="575310"/>
                    <a:pt x="29210" y="566420"/>
                  </a:cubicBezTo>
                  <a:cubicBezTo>
                    <a:pt x="25400" y="556260"/>
                    <a:pt x="20320" y="544830"/>
                    <a:pt x="17780" y="534670"/>
                  </a:cubicBezTo>
                  <a:cubicBezTo>
                    <a:pt x="13970" y="523240"/>
                    <a:pt x="10160" y="511810"/>
                    <a:pt x="6350" y="496570"/>
                  </a:cubicBezTo>
                  <a:cubicBezTo>
                    <a:pt x="27940" y="485140"/>
                    <a:pt x="48260" y="468630"/>
                    <a:pt x="77470" y="466090"/>
                  </a:cubicBezTo>
                  <a:cubicBezTo>
                    <a:pt x="102870" y="463550"/>
                    <a:pt x="127000" y="455930"/>
                    <a:pt x="151130" y="450850"/>
                  </a:cubicBezTo>
                  <a:cubicBezTo>
                    <a:pt x="152400" y="450850"/>
                    <a:pt x="154940" y="449580"/>
                    <a:pt x="156210" y="449580"/>
                  </a:cubicBezTo>
                  <a:cubicBezTo>
                    <a:pt x="200660" y="441960"/>
                    <a:pt x="200660" y="440690"/>
                    <a:pt x="182880" y="400050"/>
                  </a:cubicBezTo>
                  <a:cubicBezTo>
                    <a:pt x="175260" y="382270"/>
                    <a:pt x="171450" y="363220"/>
                    <a:pt x="168910" y="345440"/>
                  </a:cubicBezTo>
                  <a:cubicBezTo>
                    <a:pt x="167640" y="337820"/>
                    <a:pt x="175260" y="330200"/>
                    <a:pt x="179070" y="321310"/>
                  </a:cubicBezTo>
                  <a:cubicBezTo>
                    <a:pt x="177800" y="321310"/>
                    <a:pt x="176530" y="318770"/>
                    <a:pt x="173990" y="317500"/>
                  </a:cubicBezTo>
                  <a:cubicBezTo>
                    <a:pt x="162560" y="316230"/>
                    <a:pt x="146050" y="318770"/>
                    <a:pt x="139700" y="312420"/>
                  </a:cubicBezTo>
                  <a:cubicBezTo>
                    <a:pt x="127000" y="299720"/>
                    <a:pt x="114300" y="283210"/>
                    <a:pt x="110490" y="265430"/>
                  </a:cubicBezTo>
                  <a:cubicBezTo>
                    <a:pt x="100330" y="228600"/>
                    <a:pt x="95250" y="190500"/>
                    <a:pt x="88900" y="152400"/>
                  </a:cubicBezTo>
                  <a:cubicBezTo>
                    <a:pt x="127000" y="120650"/>
                    <a:pt x="175260" y="118110"/>
                    <a:pt x="219710" y="107950"/>
                  </a:cubicBezTo>
                  <a:cubicBezTo>
                    <a:pt x="243840" y="101600"/>
                    <a:pt x="267970" y="93980"/>
                    <a:pt x="293370" y="87630"/>
                  </a:cubicBezTo>
                  <a:cubicBezTo>
                    <a:pt x="320040" y="81280"/>
                    <a:pt x="346710" y="73660"/>
                    <a:pt x="373380" y="69850"/>
                  </a:cubicBezTo>
                  <a:cubicBezTo>
                    <a:pt x="420370" y="62230"/>
                    <a:pt x="468630" y="55880"/>
                    <a:pt x="516890" y="49530"/>
                  </a:cubicBezTo>
                  <a:cubicBezTo>
                    <a:pt x="553720" y="44450"/>
                    <a:pt x="590550" y="41910"/>
                    <a:pt x="626110" y="38100"/>
                  </a:cubicBezTo>
                  <a:cubicBezTo>
                    <a:pt x="673100" y="33020"/>
                    <a:pt x="718820" y="26670"/>
                    <a:pt x="765810" y="22860"/>
                  </a:cubicBezTo>
                  <a:cubicBezTo>
                    <a:pt x="800100" y="20320"/>
                    <a:pt x="834390" y="25400"/>
                    <a:pt x="867410" y="19050"/>
                  </a:cubicBezTo>
                  <a:cubicBezTo>
                    <a:pt x="924560" y="6350"/>
                    <a:pt x="982980" y="8890"/>
                    <a:pt x="1040130" y="3810"/>
                  </a:cubicBezTo>
                  <a:cubicBezTo>
                    <a:pt x="1090930" y="0"/>
                    <a:pt x="1141730" y="1270"/>
                    <a:pt x="1192530" y="1270"/>
                  </a:cubicBezTo>
                  <a:cubicBezTo>
                    <a:pt x="1242060" y="1270"/>
                    <a:pt x="1290320" y="0"/>
                    <a:pt x="1339850" y="2540"/>
                  </a:cubicBezTo>
                  <a:cubicBezTo>
                    <a:pt x="1408430" y="5080"/>
                    <a:pt x="1478280" y="8890"/>
                    <a:pt x="1546860" y="12700"/>
                  </a:cubicBezTo>
                  <a:cubicBezTo>
                    <a:pt x="1593850" y="15240"/>
                    <a:pt x="1639570" y="16510"/>
                    <a:pt x="1686560" y="20320"/>
                  </a:cubicBezTo>
                  <a:cubicBezTo>
                    <a:pt x="1719580" y="22860"/>
                    <a:pt x="1753870" y="26670"/>
                    <a:pt x="1786890" y="31750"/>
                  </a:cubicBezTo>
                  <a:cubicBezTo>
                    <a:pt x="1830070" y="38100"/>
                    <a:pt x="1874520" y="44450"/>
                    <a:pt x="1917700" y="52070"/>
                  </a:cubicBezTo>
                  <a:cubicBezTo>
                    <a:pt x="1955800" y="58420"/>
                    <a:pt x="1992630" y="67310"/>
                    <a:pt x="2029460" y="76200"/>
                  </a:cubicBezTo>
                  <a:cubicBezTo>
                    <a:pt x="2040890" y="78740"/>
                    <a:pt x="2048510" y="96520"/>
                    <a:pt x="2045970" y="110490"/>
                  </a:cubicBezTo>
                  <a:cubicBezTo>
                    <a:pt x="2044700" y="121920"/>
                    <a:pt x="2043430" y="134620"/>
                    <a:pt x="2043430" y="146050"/>
                  </a:cubicBezTo>
                  <a:cubicBezTo>
                    <a:pt x="2043430" y="163830"/>
                    <a:pt x="2034540" y="172720"/>
                    <a:pt x="2016760" y="175260"/>
                  </a:cubicBezTo>
                  <a:cubicBezTo>
                    <a:pt x="2021840" y="179070"/>
                    <a:pt x="2025650" y="181610"/>
                    <a:pt x="2030730" y="185420"/>
                  </a:cubicBezTo>
                  <a:cubicBezTo>
                    <a:pt x="2021840" y="190500"/>
                    <a:pt x="2012950" y="194310"/>
                    <a:pt x="2004060" y="198120"/>
                  </a:cubicBezTo>
                  <a:cubicBezTo>
                    <a:pt x="2005330" y="201930"/>
                    <a:pt x="2007870" y="205740"/>
                    <a:pt x="2010410" y="212090"/>
                  </a:cubicBezTo>
                  <a:lnTo>
                    <a:pt x="1998980" y="215900"/>
                  </a:lnTo>
                  <a:cubicBezTo>
                    <a:pt x="2001520" y="218440"/>
                    <a:pt x="2002790" y="222250"/>
                    <a:pt x="2004060" y="222250"/>
                  </a:cubicBezTo>
                  <a:cubicBezTo>
                    <a:pt x="2039620" y="224790"/>
                    <a:pt x="2039620" y="251460"/>
                    <a:pt x="2040890" y="275590"/>
                  </a:cubicBezTo>
                  <a:cubicBezTo>
                    <a:pt x="2042160" y="297180"/>
                    <a:pt x="2040890" y="318770"/>
                    <a:pt x="2039620" y="340360"/>
                  </a:cubicBezTo>
                  <a:cubicBezTo>
                    <a:pt x="2039620" y="346710"/>
                    <a:pt x="2034540" y="351790"/>
                    <a:pt x="2034540" y="354330"/>
                  </a:cubicBezTo>
                  <a:cubicBezTo>
                    <a:pt x="2025650" y="355600"/>
                    <a:pt x="2019300" y="355600"/>
                    <a:pt x="2014220" y="356870"/>
                  </a:cubicBezTo>
                  <a:cubicBezTo>
                    <a:pt x="2018030" y="363220"/>
                    <a:pt x="2020570" y="373380"/>
                    <a:pt x="2026920" y="374650"/>
                  </a:cubicBezTo>
                  <a:cubicBezTo>
                    <a:pt x="2053590" y="383540"/>
                    <a:pt x="2081530" y="391160"/>
                    <a:pt x="2109470" y="397510"/>
                  </a:cubicBezTo>
                  <a:cubicBezTo>
                    <a:pt x="2132330" y="402590"/>
                    <a:pt x="2152650" y="407670"/>
                    <a:pt x="2151380" y="438150"/>
                  </a:cubicBezTo>
                  <a:cubicBezTo>
                    <a:pt x="2150110" y="461010"/>
                    <a:pt x="2152650" y="485140"/>
                    <a:pt x="2155190" y="509270"/>
                  </a:cubicBezTo>
                  <a:cubicBezTo>
                    <a:pt x="2156460" y="524510"/>
                    <a:pt x="2150110" y="534670"/>
                    <a:pt x="2133600" y="538480"/>
                  </a:cubicBezTo>
                  <a:cubicBezTo>
                    <a:pt x="2136140" y="539750"/>
                    <a:pt x="2138680" y="539750"/>
                    <a:pt x="2146300" y="542290"/>
                  </a:cubicBezTo>
                  <a:cubicBezTo>
                    <a:pt x="2134870" y="542290"/>
                    <a:pt x="2129790" y="543560"/>
                    <a:pt x="2124710" y="543560"/>
                  </a:cubicBezTo>
                  <a:cubicBezTo>
                    <a:pt x="2120900" y="553720"/>
                    <a:pt x="2117090" y="562610"/>
                    <a:pt x="2115820" y="571500"/>
                  </a:cubicBezTo>
                  <a:cubicBezTo>
                    <a:pt x="2114550" y="582930"/>
                    <a:pt x="2106930" y="585470"/>
                    <a:pt x="2099310" y="586740"/>
                  </a:cubicBezTo>
                  <a:cubicBezTo>
                    <a:pt x="2075180" y="589280"/>
                    <a:pt x="2051050" y="598170"/>
                    <a:pt x="2032000" y="586740"/>
                  </a:cubicBezTo>
                  <a:cubicBezTo>
                    <a:pt x="2014220" y="589280"/>
                    <a:pt x="2000250" y="590550"/>
                    <a:pt x="1987550" y="593090"/>
                  </a:cubicBezTo>
                  <a:lnTo>
                    <a:pt x="1987550" y="594360"/>
                  </a:lnTo>
                  <a:cubicBezTo>
                    <a:pt x="2002790" y="596900"/>
                    <a:pt x="2018030" y="599440"/>
                    <a:pt x="2032000" y="603250"/>
                  </a:cubicBezTo>
                  <a:cubicBezTo>
                    <a:pt x="2067560" y="609600"/>
                    <a:pt x="2104390" y="617220"/>
                    <a:pt x="2139950" y="623570"/>
                  </a:cubicBezTo>
                  <a:cubicBezTo>
                    <a:pt x="2174240" y="629920"/>
                    <a:pt x="2207260" y="636270"/>
                    <a:pt x="2241550" y="643890"/>
                  </a:cubicBezTo>
                  <a:cubicBezTo>
                    <a:pt x="2256790" y="647700"/>
                    <a:pt x="2273300" y="650240"/>
                    <a:pt x="2279650" y="666750"/>
                  </a:cubicBezTo>
                  <a:cubicBezTo>
                    <a:pt x="2283460" y="675640"/>
                    <a:pt x="2283460" y="687070"/>
                    <a:pt x="2284730" y="697230"/>
                  </a:cubicBezTo>
                  <a:cubicBezTo>
                    <a:pt x="2286000" y="713740"/>
                    <a:pt x="2287270" y="731520"/>
                    <a:pt x="2287270" y="748030"/>
                  </a:cubicBezTo>
                  <a:cubicBezTo>
                    <a:pt x="2287270" y="769620"/>
                    <a:pt x="2279650" y="777240"/>
                    <a:pt x="2259330" y="781050"/>
                  </a:cubicBezTo>
                  <a:cubicBezTo>
                    <a:pt x="2247900" y="784860"/>
                    <a:pt x="2268220" y="817880"/>
                    <a:pt x="2235200" y="803910"/>
                  </a:cubicBezTo>
                  <a:cubicBezTo>
                    <a:pt x="2236470" y="811530"/>
                    <a:pt x="2239010" y="819150"/>
                    <a:pt x="2241550" y="829310"/>
                  </a:cubicBezTo>
                  <a:lnTo>
                    <a:pt x="2155190" y="829310"/>
                  </a:lnTo>
                  <a:cubicBezTo>
                    <a:pt x="2155190" y="847090"/>
                    <a:pt x="2156460" y="862330"/>
                    <a:pt x="2153920" y="876300"/>
                  </a:cubicBezTo>
                  <a:cubicBezTo>
                    <a:pt x="2152650" y="881380"/>
                    <a:pt x="2142490" y="886460"/>
                    <a:pt x="2136140" y="889000"/>
                  </a:cubicBezTo>
                  <a:cubicBezTo>
                    <a:pt x="2132330" y="890270"/>
                    <a:pt x="2125980" y="887730"/>
                    <a:pt x="2122170" y="887730"/>
                  </a:cubicBezTo>
                  <a:cubicBezTo>
                    <a:pt x="2123440" y="901700"/>
                    <a:pt x="2134870" y="914400"/>
                    <a:pt x="2120900" y="928370"/>
                  </a:cubicBezTo>
                  <a:cubicBezTo>
                    <a:pt x="2119630" y="929640"/>
                    <a:pt x="2120900" y="934720"/>
                    <a:pt x="2120900" y="937260"/>
                  </a:cubicBezTo>
                  <a:cubicBezTo>
                    <a:pt x="2120900" y="952500"/>
                    <a:pt x="2113280" y="958850"/>
                    <a:pt x="2095500" y="955040"/>
                  </a:cubicBezTo>
                  <a:cubicBezTo>
                    <a:pt x="2099310" y="963930"/>
                    <a:pt x="2084070" y="970280"/>
                    <a:pt x="2096770" y="979170"/>
                  </a:cubicBezTo>
                  <a:cubicBezTo>
                    <a:pt x="2094230" y="981710"/>
                    <a:pt x="2091690" y="984250"/>
                    <a:pt x="2089150" y="985520"/>
                  </a:cubicBezTo>
                  <a:cubicBezTo>
                    <a:pt x="2086610" y="986790"/>
                    <a:pt x="2082800" y="984250"/>
                    <a:pt x="2080260" y="984250"/>
                  </a:cubicBezTo>
                  <a:cubicBezTo>
                    <a:pt x="2080260" y="988060"/>
                    <a:pt x="2081530" y="991870"/>
                    <a:pt x="2081530" y="996950"/>
                  </a:cubicBezTo>
                  <a:cubicBezTo>
                    <a:pt x="2081530" y="1002030"/>
                    <a:pt x="2080260" y="1007110"/>
                    <a:pt x="2078990" y="1012190"/>
                  </a:cubicBezTo>
                  <a:cubicBezTo>
                    <a:pt x="2077720" y="1014730"/>
                    <a:pt x="2071370" y="1014730"/>
                    <a:pt x="2067560" y="1014730"/>
                  </a:cubicBezTo>
                  <a:cubicBezTo>
                    <a:pt x="2061210" y="1013460"/>
                    <a:pt x="2053590" y="1010920"/>
                    <a:pt x="2047240" y="1009650"/>
                  </a:cubicBezTo>
                  <a:cubicBezTo>
                    <a:pt x="2024380" y="1007110"/>
                    <a:pt x="2015490" y="1016000"/>
                    <a:pt x="2018030" y="1040130"/>
                  </a:cubicBezTo>
                  <a:cubicBezTo>
                    <a:pt x="2012950" y="1042670"/>
                    <a:pt x="2007870" y="1043940"/>
                    <a:pt x="2001520" y="1046480"/>
                  </a:cubicBezTo>
                  <a:cubicBezTo>
                    <a:pt x="2004060" y="1056640"/>
                    <a:pt x="2018030" y="1068070"/>
                    <a:pt x="1997710" y="1078230"/>
                  </a:cubicBezTo>
                  <a:cubicBezTo>
                    <a:pt x="2011680" y="1090930"/>
                    <a:pt x="2006600" y="1097280"/>
                    <a:pt x="1991360" y="1098550"/>
                  </a:cubicBezTo>
                  <a:cubicBezTo>
                    <a:pt x="1967230" y="1099820"/>
                    <a:pt x="1943100" y="1098550"/>
                    <a:pt x="1920240" y="1098550"/>
                  </a:cubicBezTo>
                  <a:cubicBezTo>
                    <a:pt x="1916430" y="1103630"/>
                    <a:pt x="1913890" y="1109980"/>
                    <a:pt x="1910080" y="1111250"/>
                  </a:cubicBezTo>
                  <a:cubicBezTo>
                    <a:pt x="1897380" y="1115060"/>
                    <a:pt x="1887220" y="1115060"/>
                    <a:pt x="1894840" y="1134110"/>
                  </a:cubicBezTo>
                  <a:cubicBezTo>
                    <a:pt x="1897380" y="1141730"/>
                    <a:pt x="1891030" y="1153160"/>
                    <a:pt x="1887220" y="1167130"/>
                  </a:cubicBezTo>
                  <a:cubicBezTo>
                    <a:pt x="1875790" y="1169670"/>
                    <a:pt x="1861820" y="1173480"/>
                    <a:pt x="1847850" y="1173480"/>
                  </a:cubicBezTo>
                  <a:cubicBezTo>
                    <a:pt x="1816100" y="1176020"/>
                    <a:pt x="1784350" y="1178560"/>
                    <a:pt x="1752600" y="1178560"/>
                  </a:cubicBezTo>
                  <a:cubicBezTo>
                    <a:pt x="1743710" y="1178560"/>
                    <a:pt x="1734820" y="1170940"/>
                    <a:pt x="1725930" y="1170940"/>
                  </a:cubicBezTo>
                  <a:cubicBezTo>
                    <a:pt x="1714500" y="1170940"/>
                    <a:pt x="1700530" y="1173480"/>
                    <a:pt x="1690370" y="1178560"/>
                  </a:cubicBezTo>
                  <a:cubicBezTo>
                    <a:pt x="1670050" y="1189990"/>
                    <a:pt x="1651000" y="1197610"/>
                    <a:pt x="1626870" y="1192530"/>
                  </a:cubicBezTo>
                  <a:cubicBezTo>
                    <a:pt x="1611630" y="1189990"/>
                    <a:pt x="1595120" y="1195070"/>
                    <a:pt x="1579880" y="1191260"/>
                  </a:cubicBezTo>
                  <a:cubicBezTo>
                    <a:pt x="1555750" y="1186180"/>
                    <a:pt x="1531620" y="1192530"/>
                    <a:pt x="1507490" y="1192530"/>
                  </a:cubicBezTo>
                  <a:cubicBezTo>
                    <a:pt x="1482090" y="1192530"/>
                    <a:pt x="1455420" y="1192530"/>
                    <a:pt x="1430020" y="1193800"/>
                  </a:cubicBezTo>
                  <a:cubicBezTo>
                    <a:pt x="1397000" y="1193800"/>
                    <a:pt x="1363980" y="1198880"/>
                    <a:pt x="1332230" y="1193800"/>
                  </a:cubicBezTo>
                  <a:cubicBezTo>
                    <a:pt x="1310640" y="1191260"/>
                    <a:pt x="1289050" y="1200150"/>
                    <a:pt x="1270000" y="1195070"/>
                  </a:cubicBezTo>
                  <a:cubicBezTo>
                    <a:pt x="1236980" y="1188720"/>
                    <a:pt x="1206500" y="1202690"/>
                    <a:pt x="1174750" y="1197610"/>
                  </a:cubicBezTo>
                  <a:cubicBezTo>
                    <a:pt x="1155700" y="1195070"/>
                    <a:pt x="1131570" y="1191260"/>
                    <a:pt x="1116330" y="1198880"/>
                  </a:cubicBezTo>
                  <a:cubicBezTo>
                    <a:pt x="1106170" y="1203960"/>
                    <a:pt x="1102360" y="1198880"/>
                    <a:pt x="1094740" y="1198880"/>
                  </a:cubicBezTo>
                  <a:cubicBezTo>
                    <a:pt x="1092200" y="1198880"/>
                    <a:pt x="1090930" y="1200150"/>
                    <a:pt x="1088390" y="1201420"/>
                  </a:cubicBezTo>
                  <a:cubicBezTo>
                    <a:pt x="1080770" y="1202690"/>
                    <a:pt x="1078230" y="1206500"/>
                    <a:pt x="1075690" y="1206500"/>
                  </a:cubicBezTo>
                  <a:cubicBezTo>
                    <a:pt x="1046480" y="1206500"/>
                    <a:pt x="1018540" y="1203960"/>
                    <a:pt x="989330" y="1203960"/>
                  </a:cubicBezTo>
                  <a:cubicBezTo>
                    <a:pt x="976630" y="1203960"/>
                    <a:pt x="963930" y="1209040"/>
                    <a:pt x="951230" y="1211580"/>
                  </a:cubicBezTo>
                  <a:cubicBezTo>
                    <a:pt x="927100" y="1215390"/>
                    <a:pt x="901700" y="1219200"/>
                    <a:pt x="876300" y="1221740"/>
                  </a:cubicBezTo>
                  <a:cubicBezTo>
                    <a:pt x="873760" y="1223010"/>
                    <a:pt x="869950" y="1219200"/>
                    <a:pt x="864870" y="1216660"/>
                  </a:cubicBezTo>
                  <a:close/>
                </a:path>
              </a:pathLst>
            </a:custGeom>
            <a:solidFill>
              <a:srgbClr val="688613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23" name="Group 23"/>
          <p:cNvGrpSpPr/>
          <p:nvPr/>
        </p:nvGrpSpPr>
        <p:grpSpPr>
          <a:xfrm flipV="1">
            <a:off x="928630" y="2143104"/>
            <a:ext cx="14859104" cy="142876"/>
            <a:chOff x="0" y="0"/>
            <a:chExt cx="355199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000068" y="1000096"/>
            <a:ext cx="16287864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PRINCIPES  ETHIQUES  CLES DE L’EXPERIMENTATION ANIMALE</a:t>
            </a:r>
            <a:endParaRPr lang="en-US" sz="5500" b="1" dirty="0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8572496" y="4143368"/>
            <a:ext cx="1643074" cy="121444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040093" y="4469160"/>
            <a:ext cx="552131" cy="404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  <a:endParaRPr lang="en-US" sz="32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grpSp>
        <p:nvGrpSpPr>
          <p:cNvPr id="37" name="Group 37"/>
          <p:cNvGrpSpPr/>
          <p:nvPr/>
        </p:nvGrpSpPr>
        <p:grpSpPr>
          <a:xfrm>
            <a:off x="8501058" y="6286508"/>
            <a:ext cx="1714512" cy="1285884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072562" y="6572260"/>
            <a:ext cx="805414" cy="404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3200" b="1" dirty="0" smtClean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  <a:endParaRPr lang="en-US" sz="3200" b="1" dirty="0">
              <a:solidFill>
                <a:srgbClr val="FFFFFF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572760" y="4000492"/>
            <a:ext cx="6715172" cy="1785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LES  DROITS  DES  ANIMAUX  DANS LE  CADRE  EXPERIMENTAL</a:t>
            </a:r>
            <a:endParaRPr lang="fr-FR" sz="3600" b="1" dirty="0"/>
          </a:p>
        </p:txBody>
      </p:sp>
      <p:sp>
        <p:nvSpPr>
          <p:cNvPr id="49" name="Rectangle 48"/>
          <p:cNvSpPr/>
          <p:nvPr/>
        </p:nvSpPr>
        <p:spPr>
          <a:xfrm>
            <a:off x="10358446" y="6215070"/>
            <a:ext cx="4357718" cy="171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REGLE DES 3R</a:t>
            </a:r>
            <a:endParaRPr lang="fr-FR" sz="4000" b="1" dirty="0"/>
          </a:p>
        </p:txBody>
      </p:sp>
      <p:pic>
        <p:nvPicPr>
          <p:cNvPr id="53" name="Image 52" descr="IMG_20250731_100831[1].jp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382" y="3071798"/>
            <a:ext cx="5929354" cy="5715040"/>
          </a:xfrm>
          <a:prstGeom prst="rect">
            <a:avLst/>
          </a:prstGeom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5754" y="2071667"/>
            <a:ext cx="4643470" cy="71438"/>
            <a:chOff x="0" y="0"/>
            <a:chExt cx="355199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14316" y="857220"/>
            <a:ext cx="557329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0"/>
              </a:lnSpc>
              <a:spcBef>
                <a:spcPct val="0"/>
              </a:spcBef>
            </a:pPr>
            <a:r>
              <a:rPr lang="en-US" sz="5500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DROITS DES ANIMAUX</a:t>
            </a:r>
            <a:endParaRPr lang="en-US" sz="5500" b="1" dirty="0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0072694" y="2071666"/>
            <a:ext cx="8215306" cy="82153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9" name="Rectangle 38"/>
          <p:cNvSpPr/>
          <p:nvPr/>
        </p:nvSpPr>
        <p:spPr>
          <a:xfrm>
            <a:off x="2428828" y="4143368"/>
            <a:ext cx="7072362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LIBERTE DE LA FAIM ET DE LA SOIF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428828" y="5715004"/>
            <a:ext cx="7215238" cy="114300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LIBERTE  DE  LA DOULEUR, DES BLESSURES  ET   DES  MALADIES</a:t>
            </a:r>
            <a:endParaRPr lang="fr-FR" sz="3200" b="1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428828" y="7358078"/>
            <a:ext cx="7215238" cy="15001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</a:rPr>
              <a:t>LIBERTE  DE  LA  PEUR  ET  DE LA DETRESSE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357390" y="2428856"/>
            <a:ext cx="7072362" cy="12858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tx1"/>
                </a:solidFill>
                <a:cs typeface="Arial" pitchFamily="34" charset="0"/>
              </a:rPr>
              <a:t>LIBERTE  D’EXPRIMER  DES  COMPORTEMENTS  NATURELS</a:t>
            </a:r>
            <a:endParaRPr lang="fr-FR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45" name="Google Shape;10087;p61"/>
          <p:cNvSpPr/>
          <p:nvPr/>
        </p:nvSpPr>
        <p:spPr>
          <a:xfrm>
            <a:off x="1357258" y="2643170"/>
            <a:ext cx="642942" cy="647679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7" name="Google Shape;10087;p61"/>
          <p:cNvSpPr/>
          <p:nvPr/>
        </p:nvSpPr>
        <p:spPr>
          <a:xfrm>
            <a:off x="1285820" y="4214806"/>
            <a:ext cx="714380" cy="642942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59" name="Google Shape;10087;p61"/>
          <p:cNvSpPr/>
          <p:nvPr/>
        </p:nvSpPr>
        <p:spPr>
          <a:xfrm>
            <a:off x="1357258" y="6000756"/>
            <a:ext cx="642942" cy="647679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0" name="Google Shape;10087;p61"/>
          <p:cNvSpPr/>
          <p:nvPr/>
        </p:nvSpPr>
        <p:spPr>
          <a:xfrm>
            <a:off x="1357258" y="7500954"/>
            <a:ext cx="571504" cy="647679"/>
          </a:xfrm>
          <a:custGeom>
            <a:avLst/>
            <a:gdLst/>
            <a:ahLst/>
            <a:cxnLst/>
            <a:rect l="l" t="t" r="r" b="b"/>
            <a:pathLst>
              <a:path w="7604" h="5030" extrusionOk="0">
                <a:moveTo>
                  <a:pt x="6852" y="0"/>
                </a:moveTo>
                <a:cubicBezTo>
                  <a:pt x="6851" y="0"/>
                  <a:pt x="6850" y="0"/>
                  <a:pt x="6848" y="0"/>
                </a:cubicBezTo>
                <a:cubicBezTo>
                  <a:pt x="6698" y="0"/>
                  <a:pt x="6556" y="57"/>
                  <a:pt x="6451" y="163"/>
                </a:cubicBezTo>
                <a:lnTo>
                  <a:pt x="3334" y="3279"/>
                </a:lnTo>
                <a:cubicBezTo>
                  <a:pt x="3224" y="3391"/>
                  <a:pt x="3080" y="3447"/>
                  <a:pt x="2935" y="3447"/>
                </a:cubicBezTo>
                <a:cubicBezTo>
                  <a:pt x="2791" y="3447"/>
                  <a:pt x="2646" y="3391"/>
                  <a:pt x="2536" y="3279"/>
                </a:cubicBezTo>
                <a:cubicBezTo>
                  <a:pt x="2533" y="3279"/>
                  <a:pt x="2533" y="3279"/>
                  <a:pt x="2530" y="3276"/>
                </a:cubicBezTo>
                <a:cubicBezTo>
                  <a:pt x="2521" y="3267"/>
                  <a:pt x="2509" y="3255"/>
                  <a:pt x="2497" y="3246"/>
                </a:cubicBezTo>
                <a:lnTo>
                  <a:pt x="1061" y="1810"/>
                </a:lnTo>
                <a:cubicBezTo>
                  <a:pt x="948" y="1678"/>
                  <a:pt x="789" y="1611"/>
                  <a:pt x="629" y="1611"/>
                </a:cubicBezTo>
                <a:cubicBezTo>
                  <a:pt x="486" y="1611"/>
                  <a:pt x="342" y="1666"/>
                  <a:pt x="233" y="1777"/>
                </a:cubicBezTo>
                <a:cubicBezTo>
                  <a:pt x="1" y="2009"/>
                  <a:pt x="16" y="2391"/>
                  <a:pt x="266" y="2605"/>
                </a:cubicBezTo>
                <a:lnTo>
                  <a:pt x="2542" y="4869"/>
                </a:lnTo>
                <a:cubicBezTo>
                  <a:pt x="2645" y="4972"/>
                  <a:pt x="2782" y="5029"/>
                  <a:pt x="2926" y="5029"/>
                </a:cubicBezTo>
                <a:cubicBezTo>
                  <a:pt x="2929" y="5029"/>
                  <a:pt x="2933" y="5029"/>
                  <a:pt x="2937" y="5029"/>
                </a:cubicBezTo>
                <a:lnTo>
                  <a:pt x="2943" y="5029"/>
                </a:lnTo>
                <a:cubicBezTo>
                  <a:pt x="3096" y="5029"/>
                  <a:pt x="3241" y="4969"/>
                  <a:pt x="3352" y="4860"/>
                </a:cubicBezTo>
                <a:lnTo>
                  <a:pt x="7249" y="964"/>
                </a:lnTo>
                <a:cubicBezTo>
                  <a:pt x="7603" y="606"/>
                  <a:pt x="7352" y="0"/>
                  <a:pt x="68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cxnSp>
        <p:nvCxnSpPr>
          <p:cNvPr id="62" name="Connecteur droit 61"/>
          <p:cNvCxnSpPr/>
          <p:nvPr/>
        </p:nvCxnSpPr>
        <p:spPr>
          <a:xfrm>
            <a:off x="10858512" y="3714740"/>
            <a:ext cx="6572296" cy="4929222"/>
          </a:xfrm>
          <a:prstGeom prst="line">
            <a:avLst/>
          </a:prstGeom>
          <a:ln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rganigramme : Jonction de sommaire 62"/>
          <p:cNvSpPr/>
          <p:nvPr/>
        </p:nvSpPr>
        <p:spPr>
          <a:xfrm>
            <a:off x="14001784" y="5429252"/>
            <a:ext cx="45719" cy="71438"/>
          </a:xfrm>
          <a:prstGeom prst="flowChartSummingJunc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5" name="Connecteur droit 64"/>
          <p:cNvCxnSpPr/>
          <p:nvPr/>
        </p:nvCxnSpPr>
        <p:spPr>
          <a:xfrm rot="10800000" flipV="1">
            <a:off x="11144264" y="3643266"/>
            <a:ext cx="6094678" cy="55007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/>
          <p:cNvSpPr/>
          <p:nvPr/>
        </p:nvSpPr>
        <p:spPr>
          <a:xfrm>
            <a:off x="10144132" y="2928922"/>
            <a:ext cx="142876" cy="714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73" b="-1340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70061" y="416398"/>
            <a:ext cx="377211" cy="356464"/>
          </a:xfrm>
          <a:custGeom>
            <a:avLst/>
            <a:gdLst/>
            <a:ahLst/>
            <a:cxnLst/>
            <a:rect l="l" t="t" r="r" b="b"/>
            <a:pathLst>
              <a:path w="377211" h="356464">
                <a:moveTo>
                  <a:pt x="0" y="0"/>
                </a:moveTo>
                <a:lnTo>
                  <a:pt x="377211" y="0"/>
                </a:lnTo>
                <a:lnTo>
                  <a:pt x="377211" y="356465"/>
                </a:lnTo>
                <a:lnTo>
                  <a:pt x="0" y="35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 flipV="1">
            <a:off x="7643802" y="1000096"/>
            <a:ext cx="2674588" cy="71438"/>
            <a:chOff x="0" y="0"/>
            <a:chExt cx="355199" cy="1254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57786" y="0"/>
            <a:ext cx="7359333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b="1" dirty="0" smtClean="0">
                <a:solidFill>
                  <a:srgbClr val="FFFFFF"/>
                </a:solidFill>
                <a:latin typeface="Barlow Condensed Bold"/>
                <a:ea typeface="Barlow Condensed Bold"/>
                <a:cs typeface="Barlow Condensed Bold"/>
                <a:sym typeface="Barlow Condensed Bold"/>
              </a:rPr>
              <a:t>REGLE  DES  3R</a:t>
            </a:r>
            <a:endParaRPr lang="en-US" sz="5500" b="1" dirty="0">
              <a:solidFill>
                <a:srgbClr val="FFFFFF"/>
              </a:solidFill>
              <a:latin typeface="Barlow Condensed Bold"/>
              <a:ea typeface="Barlow Condensed Bold"/>
              <a:cs typeface="Barlow Condensed Bold"/>
              <a:sym typeface="Barlow Condensed Bold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643038"/>
            <a:ext cx="18288000" cy="864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  <p:txBody>
          <a:bodyPr/>
          <a:lstStyle/>
          <a:p>
            <a:r>
              <a:rPr lang="fr-FR" dirty="0" err="1" smtClean="0"/>
              <a:t>Lespect</a:t>
            </a:r>
            <a:r>
              <a:rPr lang="fr-FR" dirty="0" smtClean="0"/>
              <a:t> </a:t>
            </a:r>
            <a:endParaRPr lang="fr-FR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57192" y="1643038"/>
            <a:ext cx="1787329" cy="1357322"/>
          </a:xfrm>
          <a:custGeom>
            <a:avLst/>
            <a:gdLst/>
            <a:ahLst/>
            <a:cxnLst/>
            <a:rect l="l" t="t" r="r" b="b"/>
            <a:pathLst>
              <a:path w="377211" h="356464">
                <a:moveTo>
                  <a:pt x="0" y="0"/>
                </a:moveTo>
                <a:lnTo>
                  <a:pt x="377211" y="0"/>
                </a:lnTo>
                <a:lnTo>
                  <a:pt x="377211" y="356465"/>
                </a:lnTo>
                <a:lnTo>
                  <a:pt x="0" y="356465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4" name="Rectangle 43"/>
          <p:cNvSpPr/>
          <p:nvPr/>
        </p:nvSpPr>
        <p:spPr>
          <a:xfrm>
            <a:off x="2714580" y="857220"/>
            <a:ext cx="13144592" cy="27146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ENJEUX ETHIQUES  ET  LIMITES  POUR   LA  SANTE  HUMAINE </a:t>
            </a:r>
            <a:endParaRPr lang="fr-FR" sz="4000" b="1" dirty="0">
              <a:solidFill>
                <a:schemeClr val="bg1"/>
              </a:solidFill>
            </a:endParaRPr>
          </a:p>
        </p:txBody>
      </p:sp>
      <p:grpSp>
        <p:nvGrpSpPr>
          <p:cNvPr id="45" name="Group 23"/>
          <p:cNvGrpSpPr/>
          <p:nvPr/>
        </p:nvGrpSpPr>
        <p:grpSpPr>
          <a:xfrm flipV="1">
            <a:off x="2714580" y="2500294"/>
            <a:ext cx="13073154" cy="71438"/>
            <a:chOff x="0" y="0"/>
            <a:chExt cx="355199" cy="12543"/>
          </a:xfrm>
        </p:grpSpPr>
        <p:sp>
          <p:nvSpPr>
            <p:cNvPr id="46" name="Freeform 24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47" name="TextBox 25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Rectangle 47"/>
          <p:cNvSpPr/>
          <p:nvPr/>
        </p:nvSpPr>
        <p:spPr>
          <a:xfrm>
            <a:off x="-3071898" y="2857484"/>
            <a:ext cx="19859764" cy="1643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>
                <a:solidFill>
                  <a:schemeClr val="bg1"/>
                </a:solidFill>
              </a:rPr>
              <a:t>LES  ENJEUX  ETHIQUES:</a:t>
            </a:r>
          </a:p>
        </p:txBody>
      </p:sp>
      <p:grpSp>
        <p:nvGrpSpPr>
          <p:cNvPr id="50" name="Google Shape;10128;p62"/>
          <p:cNvGrpSpPr/>
          <p:nvPr/>
        </p:nvGrpSpPr>
        <p:grpSpPr>
          <a:xfrm>
            <a:off x="4643406" y="4714872"/>
            <a:ext cx="1000132" cy="857256"/>
            <a:chOff x="-42994575" y="3950300"/>
            <a:chExt cx="319025" cy="317450"/>
          </a:xfrm>
          <a:solidFill>
            <a:schemeClr val="accent3"/>
          </a:solidFill>
        </p:grpSpPr>
        <p:sp>
          <p:nvSpPr>
            <p:cNvPr id="51" name="Google Shape;10129;p62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  <p:sp>
          <p:nvSpPr>
            <p:cNvPr id="52" name="Google Shape;10130;p62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  <p:sp>
          <p:nvSpPr>
            <p:cNvPr id="53" name="Google Shape;10131;p62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</p:grpSp>
      <p:sp>
        <p:nvSpPr>
          <p:cNvPr id="54" name="Rectangle 53"/>
          <p:cNvSpPr/>
          <p:nvPr/>
        </p:nvSpPr>
        <p:spPr>
          <a:xfrm>
            <a:off x="6072166" y="4500558"/>
            <a:ext cx="10787138" cy="121444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  <a:latin typeface="Arial Rounded MT Bold" pitchFamily="34" charset="0"/>
              </a:rPr>
              <a:t>Respect du bien-être animal contre la nécessité  scientifique</a:t>
            </a:r>
            <a:endParaRPr lang="fr-FR" sz="2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grpSp>
        <p:nvGrpSpPr>
          <p:cNvPr id="59" name="Google Shape;10128;p62"/>
          <p:cNvGrpSpPr/>
          <p:nvPr/>
        </p:nvGrpSpPr>
        <p:grpSpPr>
          <a:xfrm>
            <a:off x="4714844" y="6286508"/>
            <a:ext cx="1071570" cy="785818"/>
            <a:chOff x="-42994575" y="3950300"/>
            <a:chExt cx="319025" cy="317450"/>
          </a:xfrm>
          <a:solidFill>
            <a:schemeClr val="accent3"/>
          </a:solidFill>
        </p:grpSpPr>
        <p:sp>
          <p:nvSpPr>
            <p:cNvPr id="60" name="Google Shape;10129;p62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  <p:sp>
          <p:nvSpPr>
            <p:cNvPr id="61" name="Google Shape;10130;p62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  <p:sp>
          <p:nvSpPr>
            <p:cNvPr id="62" name="Google Shape;10131;p62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6072166" y="6072194"/>
            <a:ext cx="10787138" cy="1214446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 smtClean="0">
                <a:solidFill>
                  <a:schemeClr val="tx1"/>
                </a:solidFill>
                <a:latin typeface="Arial Rounded MT Bold" pitchFamily="34" charset="0"/>
              </a:rPr>
              <a:t>Transparence des protocoles et justification  des recherches</a:t>
            </a:r>
            <a:endParaRPr lang="fr-FR" sz="2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072166" y="7786706"/>
            <a:ext cx="10787138" cy="1500198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>
                <a:solidFill>
                  <a:schemeClr val="tx1"/>
                </a:solidFill>
                <a:latin typeface="Arial Rounded MT Bold" pitchFamily="34" charset="0"/>
              </a:rPr>
              <a:t>Consentement indirect</a:t>
            </a:r>
            <a:r>
              <a:rPr lang="fr-FR" sz="2800" dirty="0" smtClean="0">
                <a:solidFill>
                  <a:schemeClr val="tx1"/>
                </a:solidFill>
                <a:latin typeface="Arial Rounded MT Bold" pitchFamily="34" charset="0"/>
              </a:rPr>
              <a:t>: responsabilité morale des chercheurs</a:t>
            </a:r>
            <a:endParaRPr lang="fr-FR" sz="2800" dirty="0">
              <a:solidFill>
                <a:schemeClr val="tx1"/>
              </a:solidFill>
              <a:latin typeface="Arial Rounded MT Bold" pitchFamily="34" charset="0"/>
            </a:endParaRPr>
          </a:p>
        </p:txBody>
      </p:sp>
      <p:grpSp>
        <p:nvGrpSpPr>
          <p:cNvPr id="66" name="Google Shape;10128;p62"/>
          <p:cNvGrpSpPr/>
          <p:nvPr/>
        </p:nvGrpSpPr>
        <p:grpSpPr>
          <a:xfrm>
            <a:off x="4786282" y="7929582"/>
            <a:ext cx="1071570" cy="785818"/>
            <a:chOff x="-42994575" y="3950300"/>
            <a:chExt cx="319025" cy="317450"/>
          </a:xfrm>
          <a:solidFill>
            <a:schemeClr val="accent3"/>
          </a:solidFill>
        </p:grpSpPr>
        <p:sp>
          <p:nvSpPr>
            <p:cNvPr id="67" name="Google Shape;10129;p62"/>
            <p:cNvSpPr/>
            <p:nvPr/>
          </p:nvSpPr>
          <p:spPr>
            <a:xfrm>
              <a:off x="-42930775" y="4225200"/>
              <a:ext cx="191425" cy="42550"/>
            </a:xfrm>
            <a:custGeom>
              <a:avLst/>
              <a:gdLst/>
              <a:ahLst/>
              <a:cxnLst/>
              <a:rect l="l" t="t" r="r" b="b"/>
              <a:pathLst>
                <a:path w="7657" h="1702" extrusionOk="0">
                  <a:moveTo>
                    <a:pt x="442" y="0"/>
                  </a:moveTo>
                  <a:cubicBezTo>
                    <a:pt x="190" y="0"/>
                    <a:pt x="1" y="221"/>
                    <a:pt x="1" y="441"/>
                  </a:cubicBezTo>
                  <a:lnTo>
                    <a:pt x="1" y="1292"/>
                  </a:lnTo>
                  <a:cubicBezTo>
                    <a:pt x="1" y="1512"/>
                    <a:pt x="190" y="1701"/>
                    <a:pt x="442" y="1701"/>
                  </a:cubicBezTo>
                  <a:lnTo>
                    <a:pt x="7215" y="1701"/>
                  </a:lnTo>
                  <a:cubicBezTo>
                    <a:pt x="7499" y="1701"/>
                    <a:pt x="7656" y="1512"/>
                    <a:pt x="7656" y="1292"/>
                  </a:cubicBezTo>
                  <a:lnTo>
                    <a:pt x="7656" y="441"/>
                  </a:lnTo>
                  <a:cubicBezTo>
                    <a:pt x="7656" y="221"/>
                    <a:pt x="7436" y="0"/>
                    <a:pt x="7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  <p:sp>
          <p:nvSpPr>
            <p:cNvPr id="68" name="Google Shape;10130;p62"/>
            <p:cNvSpPr/>
            <p:nvPr/>
          </p:nvSpPr>
          <p:spPr>
            <a:xfrm>
              <a:off x="-42908725" y="4163750"/>
              <a:ext cx="148900" cy="42550"/>
            </a:xfrm>
            <a:custGeom>
              <a:avLst/>
              <a:gdLst/>
              <a:ahLst/>
              <a:cxnLst/>
              <a:rect l="l" t="t" r="r" b="b"/>
              <a:pathLst>
                <a:path w="5956" h="1702" extrusionOk="0">
                  <a:moveTo>
                    <a:pt x="442" y="1"/>
                  </a:moveTo>
                  <a:cubicBezTo>
                    <a:pt x="190" y="1"/>
                    <a:pt x="1" y="190"/>
                    <a:pt x="1" y="410"/>
                  </a:cubicBezTo>
                  <a:lnTo>
                    <a:pt x="1" y="1261"/>
                  </a:lnTo>
                  <a:cubicBezTo>
                    <a:pt x="1" y="1481"/>
                    <a:pt x="190" y="1702"/>
                    <a:pt x="442" y="1702"/>
                  </a:cubicBezTo>
                  <a:lnTo>
                    <a:pt x="5514" y="1702"/>
                  </a:lnTo>
                  <a:cubicBezTo>
                    <a:pt x="5735" y="1702"/>
                    <a:pt x="5955" y="1481"/>
                    <a:pt x="5955" y="1261"/>
                  </a:cubicBezTo>
                  <a:lnTo>
                    <a:pt x="5955" y="410"/>
                  </a:lnTo>
                  <a:cubicBezTo>
                    <a:pt x="5955" y="190"/>
                    <a:pt x="5735" y="1"/>
                    <a:pt x="55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  <p:sp>
          <p:nvSpPr>
            <p:cNvPr id="69" name="Google Shape;10131;p62"/>
            <p:cNvSpPr/>
            <p:nvPr/>
          </p:nvSpPr>
          <p:spPr>
            <a:xfrm>
              <a:off x="-42994575" y="3950300"/>
              <a:ext cx="319025" cy="211125"/>
            </a:xfrm>
            <a:custGeom>
              <a:avLst/>
              <a:gdLst/>
              <a:ahLst/>
              <a:cxnLst/>
              <a:rect l="l" t="t" r="r" b="b"/>
              <a:pathLst>
                <a:path w="12761" h="8445" extrusionOk="0">
                  <a:moveTo>
                    <a:pt x="6428" y="852"/>
                  </a:moveTo>
                  <a:cubicBezTo>
                    <a:pt x="6648" y="852"/>
                    <a:pt x="6806" y="1009"/>
                    <a:pt x="6869" y="1261"/>
                  </a:cubicBezTo>
                  <a:lnTo>
                    <a:pt x="6869" y="1324"/>
                  </a:lnTo>
                  <a:cubicBezTo>
                    <a:pt x="6806" y="1513"/>
                    <a:pt x="6648" y="1702"/>
                    <a:pt x="6428" y="1702"/>
                  </a:cubicBezTo>
                  <a:cubicBezTo>
                    <a:pt x="6176" y="1702"/>
                    <a:pt x="6018" y="1576"/>
                    <a:pt x="5987" y="1324"/>
                  </a:cubicBezTo>
                  <a:lnTo>
                    <a:pt x="5987" y="1261"/>
                  </a:lnTo>
                  <a:cubicBezTo>
                    <a:pt x="6018" y="1041"/>
                    <a:pt x="6176" y="852"/>
                    <a:pt x="6428" y="852"/>
                  </a:cubicBezTo>
                  <a:close/>
                  <a:moveTo>
                    <a:pt x="2112" y="2742"/>
                  </a:moveTo>
                  <a:lnTo>
                    <a:pt x="3340" y="6396"/>
                  </a:lnTo>
                  <a:lnTo>
                    <a:pt x="914" y="6396"/>
                  </a:lnTo>
                  <a:lnTo>
                    <a:pt x="2112" y="2742"/>
                  </a:lnTo>
                  <a:close/>
                  <a:moveTo>
                    <a:pt x="10681" y="2742"/>
                  </a:moveTo>
                  <a:lnTo>
                    <a:pt x="11878" y="6396"/>
                  </a:lnTo>
                  <a:lnTo>
                    <a:pt x="9452" y="6396"/>
                  </a:lnTo>
                  <a:lnTo>
                    <a:pt x="10681" y="2742"/>
                  </a:lnTo>
                  <a:close/>
                  <a:moveTo>
                    <a:pt x="6333" y="1"/>
                  </a:moveTo>
                  <a:cubicBezTo>
                    <a:pt x="5798" y="1"/>
                    <a:pt x="5325" y="347"/>
                    <a:pt x="5168" y="852"/>
                  </a:cubicBezTo>
                  <a:lnTo>
                    <a:pt x="1292" y="852"/>
                  </a:lnTo>
                  <a:cubicBezTo>
                    <a:pt x="1103" y="852"/>
                    <a:pt x="914" y="1009"/>
                    <a:pt x="883" y="1198"/>
                  </a:cubicBezTo>
                  <a:cubicBezTo>
                    <a:pt x="820" y="1482"/>
                    <a:pt x="1040" y="1702"/>
                    <a:pt x="1292" y="1702"/>
                  </a:cubicBezTo>
                  <a:lnTo>
                    <a:pt x="1576" y="1702"/>
                  </a:lnTo>
                  <a:cubicBezTo>
                    <a:pt x="1" y="6491"/>
                    <a:pt x="32" y="6333"/>
                    <a:pt x="32" y="6459"/>
                  </a:cubicBezTo>
                  <a:cubicBezTo>
                    <a:pt x="64" y="7562"/>
                    <a:pt x="1009" y="8444"/>
                    <a:pt x="2112" y="8444"/>
                  </a:cubicBezTo>
                  <a:cubicBezTo>
                    <a:pt x="3277" y="8444"/>
                    <a:pt x="4159" y="7562"/>
                    <a:pt x="4159" y="6459"/>
                  </a:cubicBezTo>
                  <a:cubicBezTo>
                    <a:pt x="4159" y="6333"/>
                    <a:pt x="4222" y="6491"/>
                    <a:pt x="2647" y="1702"/>
                  </a:cubicBezTo>
                  <a:lnTo>
                    <a:pt x="5105" y="1702"/>
                  </a:lnTo>
                  <a:lnTo>
                    <a:pt x="5105" y="7342"/>
                  </a:lnTo>
                  <a:cubicBezTo>
                    <a:pt x="5105" y="7594"/>
                    <a:pt x="5325" y="7783"/>
                    <a:pt x="5546" y="7783"/>
                  </a:cubicBezTo>
                  <a:lnTo>
                    <a:pt x="7247" y="7783"/>
                  </a:lnTo>
                  <a:cubicBezTo>
                    <a:pt x="7499" y="7783"/>
                    <a:pt x="7688" y="7594"/>
                    <a:pt x="7688" y="7342"/>
                  </a:cubicBezTo>
                  <a:lnTo>
                    <a:pt x="7688" y="1702"/>
                  </a:lnTo>
                  <a:lnTo>
                    <a:pt x="10177" y="1702"/>
                  </a:lnTo>
                  <a:cubicBezTo>
                    <a:pt x="8602" y="6491"/>
                    <a:pt x="8633" y="6333"/>
                    <a:pt x="8633" y="6459"/>
                  </a:cubicBezTo>
                  <a:cubicBezTo>
                    <a:pt x="8665" y="7562"/>
                    <a:pt x="9578" y="8444"/>
                    <a:pt x="10681" y="8444"/>
                  </a:cubicBezTo>
                  <a:cubicBezTo>
                    <a:pt x="11815" y="8444"/>
                    <a:pt x="12729" y="7562"/>
                    <a:pt x="12729" y="6459"/>
                  </a:cubicBezTo>
                  <a:cubicBezTo>
                    <a:pt x="12729" y="6333"/>
                    <a:pt x="12760" y="6491"/>
                    <a:pt x="11185" y="1702"/>
                  </a:cubicBezTo>
                  <a:lnTo>
                    <a:pt x="11437" y="1702"/>
                  </a:lnTo>
                  <a:cubicBezTo>
                    <a:pt x="11626" y="1702"/>
                    <a:pt x="11815" y="1576"/>
                    <a:pt x="11847" y="1356"/>
                  </a:cubicBezTo>
                  <a:cubicBezTo>
                    <a:pt x="11910" y="1104"/>
                    <a:pt x="11689" y="852"/>
                    <a:pt x="11437" y="852"/>
                  </a:cubicBezTo>
                  <a:lnTo>
                    <a:pt x="7530" y="852"/>
                  </a:lnTo>
                  <a:cubicBezTo>
                    <a:pt x="7373" y="347"/>
                    <a:pt x="6900" y="1"/>
                    <a:pt x="63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accent3"/>
                  </a:solidFill>
                </a:ln>
                <a:solidFill>
                  <a:schemeClr val="accent3"/>
                </a:solidFill>
              </a:endParaRPr>
            </a:p>
          </p:txBody>
        </p:sp>
      </p:grpSp>
      <p:sp>
        <p:nvSpPr>
          <p:cNvPr id="70" name="Flèche droite 69"/>
          <p:cNvSpPr/>
          <p:nvPr/>
        </p:nvSpPr>
        <p:spPr>
          <a:xfrm>
            <a:off x="4000464" y="3571864"/>
            <a:ext cx="642942" cy="214314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88" b="-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Rectangle 31"/>
          <p:cNvSpPr/>
          <p:nvPr/>
        </p:nvSpPr>
        <p:spPr>
          <a:xfrm>
            <a:off x="-2571832" y="642906"/>
            <a:ext cx="19645450" cy="16430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/>
              <a:t>LES  LIMITES  POUR  LA SANTE HUMAINE</a:t>
            </a:r>
            <a:r>
              <a:rPr lang="fr-FR" sz="3200" b="1" dirty="0" smtClean="0"/>
              <a:t>:</a:t>
            </a:r>
          </a:p>
        </p:txBody>
      </p:sp>
      <p:sp>
        <p:nvSpPr>
          <p:cNvPr id="33" name="Flèche droite 32"/>
          <p:cNvSpPr/>
          <p:nvPr/>
        </p:nvSpPr>
        <p:spPr>
          <a:xfrm>
            <a:off x="1714448" y="1428724"/>
            <a:ext cx="1000132" cy="214314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accent3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00860" y="2214542"/>
            <a:ext cx="10429948" cy="13573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Résultat parfois non  transposables</a:t>
            </a:r>
            <a:endParaRPr lang="fr-FR" sz="4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72298" y="4214806"/>
            <a:ext cx="10429948" cy="13573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Risque de faux  positifs/négatifs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072298" y="6072194"/>
            <a:ext cx="10429948" cy="13573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Pas pertinent pour certains maladies humaines</a:t>
            </a:r>
            <a:endParaRPr lang="fr-FR" sz="4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00860" y="7929582"/>
            <a:ext cx="10644262" cy="1357322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Besoin de méthodes alternatives fiables</a:t>
            </a:r>
            <a:endParaRPr lang="fr-FR" sz="40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Google Shape;10398;p62"/>
          <p:cNvSpPr/>
          <p:nvPr/>
        </p:nvSpPr>
        <p:spPr>
          <a:xfrm flipH="1" flipV="1">
            <a:off x="357126" y="4143368"/>
            <a:ext cx="2286014" cy="4000528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564" y="2786046"/>
            <a:ext cx="6357918" cy="6643734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</p:cSld>
  <p:clrMapOvr>
    <a:masterClrMapping/>
  </p:clrMapOvr>
  <p:transition>
    <p:wipe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888" b="-8888"/>
            </a:stretch>
          </a:blipFill>
        </p:spPr>
        <p:txBody>
          <a:bodyPr/>
          <a:lstStyle/>
          <a:p>
            <a:r>
              <a:rPr lang="fr-FR" dirty="0" smtClean="0"/>
              <a:t> et respect </a:t>
            </a:r>
            <a:endParaRPr lang="fr-FR" dirty="0"/>
          </a:p>
        </p:txBody>
      </p:sp>
      <p:grpSp>
        <p:nvGrpSpPr>
          <p:cNvPr id="3" name="Group 3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14382" y="500030"/>
            <a:ext cx="1071570" cy="1214446"/>
          </a:xfrm>
          <a:custGeom>
            <a:avLst/>
            <a:gdLst/>
            <a:ahLst/>
            <a:cxnLst/>
            <a:rect l="l" t="t" r="r" b="b"/>
            <a:pathLst>
              <a:path w="377211" h="356464">
                <a:moveTo>
                  <a:pt x="0" y="0"/>
                </a:moveTo>
                <a:lnTo>
                  <a:pt x="377211" y="0"/>
                </a:lnTo>
                <a:lnTo>
                  <a:pt x="377211" y="356465"/>
                </a:lnTo>
                <a:lnTo>
                  <a:pt x="0" y="35646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23"/>
          <p:cNvGrpSpPr/>
          <p:nvPr/>
        </p:nvGrpSpPr>
        <p:grpSpPr>
          <a:xfrm flipV="1">
            <a:off x="2786018" y="1500162"/>
            <a:ext cx="13073154" cy="71438"/>
            <a:chOff x="0" y="0"/>
            <a:chExt cx="355199" cy="12543"/>
          </a:xfrm>
        </p:grpSpPr>
        <p:sp>
          <p:nvSpPr>
            <p:cNvPr id="37" name="Freeform 24"/>
            <p:cNvSpPr/>
            <p:nvPr/>
          </p:nvSpPr>
          <p:spPr>
            <a:xfrm>
              <a:off x="0" y="0"/>
              <a:ext cx="355199" cy="12543"/>
            </a:xfrm>
            <a:custGeom>
              <a:avLst/>
              <a:gdLst/>
              <a:ahLst/>
              <a:cxnLst/>
              <a:rect l="l" t="t" r="r" b="b"/>
              <a:pathLst>
                <a:path w="355199" h="12543">
                  <a:moveTo>
                    <a:pt x="0" y="0"/>
                  </a:moveTo>
                  <a:lnTo>
                    <a:pt x="355199" y="0"/>
                  </a:lnTo>
                  <a:lnTo>
                    <a:pt x="355199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688613"/>
            </a:solidFill>
          </p:spPr>
        </p:sp>
        <p:sp>
          <p:nvSpPr>
            <p:cNvPr id="38" name="TextBox 25"/>
            <p:cNvSpPr txBox="1"/>
            <p:nvPr/>
          </p:nvSpPr>
          <p:spPr>
            <a:xfrm>
              <a:off x="0" y="-38100"/>
              <a:ext cx="355199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285952" y="0"/>
            <a:ext cx="13430344" cy="23574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</a:rPr>
              <a:t>DEFIS ET CRITIQUES DE L’APPLICATION  DE  LA BIOETHIQUE</a:t>
            </a:r>
            <a:endParaRPr lang="fr-FR" sz="4000" b="1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2214642" y="2928922"/>
            <a:ext cx="20074078" cy="1571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2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287008" y="2928922"/>
            <a:ext cx="6357942" cy="684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6" name="Rectangle 45"/>
          <p:cNvSpPr/>
          <p:nvPr/>
        </p:nvSpPr>
        <p:spPr>
          <a:xfrm>
            <a:off x="1214382" y="3000360"/>
            <a:ext cx="8643998" cy="114300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Enjeux éthiques</a:t>
            </a:r>
            <a:r>
              <a:rPr lang="fr-FR" sz="2800" dirty="0" smtClean="0"/>
              <a:t>: Bien-être animal et respect de la vie  </a:t>
            </a:r>
            <a:endParaRPr lang="fr-FR" sz="2800" dirty="0"/>
          </a:p>
        </p:txBody>
      </p:sp>
      <p:sp>
        <p:nvSpPr>
          <p:cNvPr id="47" name="Rectangle 46"/>
          <p:cNvSpPr/>
          <p:nvPr/>
        </p:nvSpPr>
        <p:spPr>
          <a:xfrm>
            <a:off x="1214382" y="4571996"/>
            <a:ext cx="8643998" cy="12858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Acceptation  sociale </a:t>
            </a:r>
            <a:r>
              <a:rPr lang="fr-FR" sz="2800" dirty="0" smtClean="0"/>
              <a:t>: Opposition d’association et du public</a:t>
            </a:r>
            <a:endParaRPr lang="fr-FR" sz="2800" dirty="0"/>
          </a:p>
        </p:txBody>
      </p:sp>
      <p:sp>
        <p:nvSpPr>
          <p:cNvPr id="48" name="Rectangle 47"/>
          <p:cNvSpPr/>
          <p:nvPr/>
        </p:nvSpPr>
        <p:spPr>
          <a:xfrm>
            <a:off x="1214382" y="6215070"/>
            <a:ext cx="8643998" cy="12858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Cadre légal strict</a:t>
            </a:r>
            <a:r>
              <a:rPr lang="fr-FR" sz="2800" dirty="0" smtClean="0"/>
              <a:t>: lois et réglementations contraignantes</a:t>
            </a:r>
            <a:endParaRPr lang="fr-FR" sz="2800" dirty="0"/>
          </a:p>
        </p:txBody>
      </p:sp>
      <p:sp>
        <p:nvSpPr>
          <p:cNvPr id="54" name="Rectangle 53"/>
          <p:cNvSpPr/>
          <p:nvPr/>
        </p:nvSpPr>
        <p:spPr>
          <a:xfrm>
            <a:off x="1214382" y="7929582"/>
            <a:ext cx="8429684" cy="142876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Limites scientifiques</a:t>
            </a:r>
            <a:r>
              <a:rPr lang="fr-FR" sz="2800" dirty="0" smtClean="0"/>
              <a:t>: différences biologiques entre l’animal et l’humain</a:t>
            </a:r>
            <a:endParaRPr lang="fr-FR" sz="2800" dirty="0"/>
          </a:p>
        </p:txBody>
      </p:sp>
      <p:sp>
        <p:nvSpPr>
          <p:cNvPr id="17" name="Flèche droite 16"/>
          <p:cNvSpPr/>
          <p:nvPr/>
        </p:nvSpPr>
        <p:spPr>
          <a:xfrm>
            <a:off x="1500134" y="2143104"/>
            <a:ext cx="1071570" cy="357190"/>
          </a:xfrm>
          <a:prstGeom prst="right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/>
          <p:cNvSpPr/>
          <p:nvPr/>
        </p:nvSpPr>
        <p:spPr>
          <a:xfrm>
            <a:off x="-643006" y="1857352"/>
            <a:ext cx="10001320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dirty="0" smtClean="0">
                <a:solidFill>
                  <a:schemeClr val="bg1"/>
                </a:solidFill>
              </a:rPr>
              <a:t>Les défis sont: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370</Words>
  <Application>Microsoft Office PowerPoint</Application>
  <PresentationFormat>Personnalisé</PresentationFormat>
  <Paragraphs>64</Paragraphs>
  <Slides>13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Arial</vt:lpstr>
      <vt:lpstr>Calibri</vt:lpstr>
      <vt:lpstr>Barlow Condensed Bold</vt:lpstr>
      <vt:lpstr>Open Sans Bold</vt:lpstr>
      <vt:lpstr>Arial Rounded MT Bold</vt:lpstr>
      <vt:lpstr>Open Sans</vt:lpstr>
      <vt:lpstr>Bell MT</vt:lpstr>
      <vt:lpstr>Bahnschrift Light SemiCondensed</vt:lpstr>
      <vt:lpstr>Wingdings</vt:lpstr>
      <vt:lpstr>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Bioethique et</dc:title>
  <dc:creator>Fitia</dc:creator>
  <cp:lastModifiedBy>nec</cp:lastModifiedBy>
  <cp:revision>4</cp:revision>
  <dcterms:created xsi:type="dcterms:W3CDTF">2006-08-16T00:00:00Z</dcterms:created>
  <dcterms:modified xsi:type="dcterms:W3CDTF">2025-07-31T15:08:56Z</dcterms:modified>
  <dc:identifier>DAGutKQvda4</dc:identifier>
</cp:coreProperties>
</file>